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tags/tag13.xml" ContentType="application/vnd.openxmlformats-officedocument.presentationml.tags+xml"/>
  <Override PartName="/ppt/notesSlides/notesSlide15.xml" ContentType="application/vnd.openxmlformats-officedocument.presentationml.notesSlide+xml"/>
  <Override PartName="/ppt/tags/tag14.xml" ContentType="application/vnd.openxmlformats-officedocument.presentationml.tags+xml"/>
  <Override PartName="/ppt/notesSlides/notesSlide16.xml" ContentType="application/vnd.openxmlformats-officedocument.presentationml.notesSlide+xml"/>
  <Override PartName="/ppt/tags/tag15.xml" ContentType="application/vnd.openxmlformats-officedocument.presentationml.tags+xml"/>
  <Override PartName="/ppt/notesSlides/notesSlide17.xml" ContentType="application/vnd.openxmlformats-officedocument.presentationml.notesSlide+xml"/>
  <Override PartName="/ppt/tags/tag16.xml" ContentType="application/vnd.openxmlformats-officedocument.presentationml.tags+xml"/>
  <Override PartName="/ppt/notesSlides/notesSlide18.xml" ContentType="application/vnd.openxmlformats-officedocument.presentationml.notesSlide+xml"/>
  <Override PartName="/ppt/tags/tag17.xml" ContentType="application/vnd.openxmlformats-officedocument.presentationml.tags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tags/tag19.xml" ContentType="application/vnd.openxmlformats-officedocument.presentationml.tags+xml"/>
  <Override PartName="/ppt/notesSlides/notesSlide21.xml" ContentType="application/vnd.openxmlformats-officedocument.presentationml.notesSlide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tags/tag21.xml" ContentType="application/vnd.openxmlformats-officedocument.presentationml.tags+xml"/>
  <Override PartName="/ppt/notesSlides/notesSlide23.xml" ContentType="application/vnd.openxmlformats-officedocument.presentationml.notesSlide+xml"/>
  <Override PartName="/ppt/tags/tag22.xml" ContentType="application/vnd.openxmlformats-officedocument.presentationml.tags+xml"/>
  <Override PartName="/ppt/notesSlides/notesSlide24.xml" ContentType="application/vnd.openxmlformats-officedocument.presentationml.notesSlide+xml"/>
  <Override PartName="/ppt/tags/tag23.xml" ContentType="application/vnd.openxmlformats-officedocument.presentationml.tags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tags/tag25.xml" ContentType="application/vnd.openxmlformats-officedocument.presentationml.tags+xml"/>
  <Override PartName="/ppt/notesSlides/notesSlide27.xml" ContentType="application/vnd.openxmlformats-officedocument.presentationml.notesSlide+xml"/>
  <Override PartName="/ppt/tags/tag26.xml" ContentType="application/vnd.openxmlformats-officedocument.presentationml.tags+xml"/>
  <Override PartName="/ppt/notesSlides/notesSlide28.xml" ContentType="application/vnd.openxmlformats-officedocument.presentationml.notesSlide+xml"/>
  <Override PartName="/ppt/tags/tag27.xml" ContentType="application/vnd.openxmlformats-officedocument.presentationml.tags+xml"/>
  <Override PartName="/ppt/notesSlides/notesSlide29.xml" ContentType="application/vnd.openxmlformats-officedocument.presentationml.notesSlide+xml"/>
  <Override PartName="/ppt/tags/tag28.xml" ContentType="application/vnd.openxmlformats-officedocument.presentationml.tags+xml"/>
  <Override PartName="/ppt/notesSlides/notesSlide30.xml" ContentType="application/vnd.openxmlformats-officedocument.presentationml.notesSlide+xml"/>
  <Override PartName="/ppt/tags/tag29.xml" ContentType="application/vnd.openxmlformats-officedocument.presentationml.tags+xml"/>
  <Override PartName="/ppt/notesSlides/notesSlide31.xml" ContentType="application/vnd.openxmlformats-officedocument.presentationml.notesSlide+xml"/>
  <Override PartName="/ppt/tags/tag30.xml" ContentType="application/vnd.openxmlformats-officedocument.presentationml.tags+xml"/>
  <Override PartName="/ppt/notesSlides/notesSlide32.xml" ContentType="application/vnd.openxmlformats-officedocument.presentationml.notesSlide+xml"/>
  <Override PartName="/ppt/tags/tag31.xml" ContentType="application/vnd.openxmlformats-officedocument.presentationml.tags+xml"/>
  <Override PartName="/ppt/notesSlides/notesSlide33.xml" ContentType="application/vnd.openxmlformats-officedocument.presentationml.notesSlide+xml"/>
  <Override PartName="/ppt/tags/tag32.xml" ContentType="application/vnd.openxmlformats-officedocument.presentationml.tags+xml"/>
  <Override PartName="/ppt/notesSlides/notesSlide34.xml" ContentType="application/vnd.openxmlformats-officedocument.presentationml.notesSlide+xml"/>
  <Override PartName="/ppt/tags/tag33.xml" ContentType="application/vnd.openxmlformats-officedocument.presentationml.tags+xml"/>
  <Override PartName="/ppt/notesSlides/notesSlide35.xml" ContentType="application/vnd.openxmlformats-officedocument.presentationml.notesSlide+xml"/>
  <Override PartName="/ppt/tags/tag34.xml" ContentType="application/vnd.openxmlformats-officedocument.presentationml.tags+xml"/>
  <Override PartName="/ppt/notesSlides/notesSlide36.xml" ContentType="application/vnd.openxmlformats-officedocument.presentationml.notesSlide+xml"/>
  <Override PartName="/ppt/tags/tag35.xml" ContentType="application/vnd.openxmlformats-officedocument.presentationml.tags+xml"/>
  <Override PartName="/ppt/notesSlides/notesSlide37.xml" ContentType="application/vnd.openxmlformats-officedocument.presentationml.notesSlide+xml"/>
  <Override PartName="/ppt/tags/tag36.xml" ContentType="application/vnd.openxmlformats-officedocument.presentationml.tags+xml"/>
  <Override PartName="/ppt/notesSlides/notesSlide38.xml" ContentType="application/vnd.openxmlformats-officedocument.presentationml.notesSlide+xml"/>
  <Override PartName="/ppt/tags/tag37.xml" ContentType="application/vnd.openxmlformats-officedocument.presentationml.tags+xml"/>
  <Override PartName="/ppt/notesSlides/notesSlide39.xml" ContentType="application/vnd.openxmlformats-officedocument.presentationml.notesSlide+xml"/>
  <Override PartName="/ppt/tags/tag38.xml" ContentType="application/vnd.openxmlformats-officedocument.presentationml.tags+xml"/>
  <Override PartName="/ppt/notesSlides/notesSlide40.xml" ContentType="application/vnd.openxmlformats-officedocument.presentationml.notesSlide+xml"/>
  <Override PartName="/ppt/tags/tag39.xml" ContentType="application/vnd.openxmlformats-officedocument.presentationml.tags+xml"/>
  <Override PartName="/ppt/notesSlides/notesSlide41.xml" ContentType="application/vnd.openxmlformats-officedocument.presentationml.notesSlide+xml"/>
  <Override PartName="/ppt/tags/tag40.xml" ContentType="application/vnd.openxmlformats-officedocument.presentationml.tags+xml"/>
  <Override PartName="/ppt/notesSlides/notesSlide42.xml" ContentType="application/vnd.openxmlformats-officedocument.presentationml.notesSlide+xml"/>
  <Override PartName="/ppt/tags/tag41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tags/tag42.xml" ContentType="application/vnd.openxmlformats-officedocument.presentationml.tags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tags/tag43.xml" ContentType="application/vnd.openxmlformats-officedocument.presentationml.tags+xml"/>
  <Override PartName="/ppt/notesSlides/notesSlide54.xml" ContentType="application/vnd.openxmlformats-officedocument.presentationml.notesSlide+xml"/>
  <Override PartName="/ppt/tags/tag44.xml" ContentType="application/vnd.openxmlformats-officedocument.presentationml.tags+xml"/>
  <Override PartName="/ppt/notesSlides/notesSlide55.xml" ContentType="application/vnd.openxmlformats-officedocument.presentationml.notesSlide+xml"/>
  <Override PartName="/ppt/tags/tag45.xml" ContentType="application/vnd.openxmlformats-officedocument.presentationml.tags+xml"/>
  <Override PartName="/ppt/notesSlides/notesSlide56.xml" ContentType="application/vnd.openxmlformats-officedocument.presentationml.notesSlide+xml"/>
  <Override PartName="/ppt/tags/tag46.xml" ContentType="application/vnd.openxmlformats-officedocument.presentationml.tags+xml"/>
  <Override PartName="/ppt/notesSlides/notesSlide57.xml" ContentType="application/vnd.openxmlformats-officedocument.presentationml.notesSlide+xml"/>
  <Override PartName="/ppt/tags/tag47.xml" ContentType="application/vnd.openxmlformats-officedocument.presentationml.tags+xml"/>
  <Override PartName="/ppt/notesSlides/notesSlide58.xml" ContentType="application/vnd.openxmlformats-officedocument.presentationml.notesSlide+xml"/>
  <Override PartName="/ppt/tags/tag48.xml" ContentType="application/vnd.openxmlformats-officedocument.presentationml.tags+xml"/>
  <Override PartName="/ppt/notesSlides/notesSlide59.xml" ContentType="application/vnd.openxmlformats-officedocument.presentationml.notesSlide+xml"/>
  <Override PartName="/ppt/tags/tag49.xml" ContentType="application/vnd.openxmlformats-officedocument.presentationml.tags+xml"/>
  <Override PartName="/ppt/notesSlides/notesSlide60.xml" ContentType="application/vnd.openxmlformats-officedocument.presentationml.notesSlide+xml"/>
  <Override PartName="/ppt/tags/tag50.xml" ContentType="application/vnd.openxmlformats-officedocument.presentationml.tags+xml"/>
  <Override PartName="/ppt/notesSlides/notesSlide61.xml" ContentType="application/vnd.openxmlformats-officedocument.presentationml.notesSlide+xml"/>
  <Override PartName="/ppt/tags/tag51.xml" ContentType="application/vnd.openxmlformats-officedocument.presentationml.tags+xml"/>
  <Override PartName="/ppt/notesSlides/notesSlide62.xml" ContentType="application/vnd.openxmlformats-officedocument.presentationml.notesSlide+xml"/>
  <Override PartName="/ppt/tags/tag52.xml" ContentType="application/vnd.openxmlformats-officedocument.presentationml.tags+xml"/>
  <Override PartName="/ppt/notesSlides/notesSlide63.xml" ContentType="application/vnd.openxmlformats-officedocument.presentationml.notesSlide+xml"/>
  <Override PartName="/ppt/tags/tag53.xml" ContentType="application/vnd.openxmlformats-officedocument.presentationml.tags+xml"/>
  <Override PartName="/ppt/notesSlides/notesSlide64.xml" ContentType="application/vnd.openxmlformats-officedocument.presentationml.notesSlide+xml"/>
  <Override PartName="/ppt/tags/tag54.xml" ContentType="application/vnd.openxmlformats-officedocument.presentationml.tags+xml"/>
  <Override PartName="/ppt/notesSlides/notesSlide65.xml" ContentType="application/vnd.openxmlformats-officedocument.presentationml.notesSlide+xml"/>
  <Override PartName="/ppt/tags/tag55.xml" ContentType="application/vnd.openxmlformats-officedocument.presentationml.tags+xml"/>
  <Override PartName="/ppt/notesSlides/notesSlide66.xml" ContentType="application/vnd.openxmlformats-officedocument.presentationml.notesSlide+xml"/>
  <Override PartName="/ppt/tags/tag56.xml" ContentType="application/vnd.openxmlformats-officedocument.presentationml.tags+xml"/>
  <Override PartName="/ppt/notesSlides/notesSlide67.xml" ContentType="application/vnd.openxmlformats-officedocument.presentationml.notesSlide+xml"/>
  <Override PartName="/ppt/tags/tag57.xml" ContentType="application/vnd.openxmlformats-officedocument.presentationml.tags+xml"/>
  <Override PartName="/ppt/notesSlides/notesSlide68.xml" ContentType="application/vnd.openxmlformats-officedocument.presentationml.notesSlide+xml"/>
  <Override PartName="/ppt/tags/tag58.xml" ContentType="application/vnd.openxmlformats-officedocument.presentationml.tags+xml"/>
  <Override PartName="/ppt/notesSlides/notesSlide69.xml" ContentType="application/vnd.openxmlformats-officedocument.presentationml.notesSlide+xml"/>
  <Override PartName="/ppt/tags/tag59.xml" ContentType="application/vnd.openxmlformats-officedocument.presentationml.tags+xml"/>
  <Override PartName="/ppt/notesSlides/notesSlide70.xml" ContentType="application/vnd.openxmlformats-officedocument.presentationml.notesSlide+xml"/>
  <Override PartName="/ppt/tags/tag60.xml" ContentType="application/vnd.openxmlformats-officedocument.presentationml.tags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tags/tag61.xml" ContentType="application/vnd.openxmlformats-officedocument.presentationml.tags+xml"/>
  <Override PartName="/ppt/notesSlides/notesSlide74.xml" ContentType="application/vnd.openxmlformats-officedocument.presentationml.notesSlide+xml"/>
  <Override PartName="/ppt/tags/tag62.xml" ContentType="application/vnd.openxmlformats-officedocument.presentationml.tags+xml"/>
  <Override PartName="/ppt/notesSlides/notesSlide75.xml" ContentType="application/vnd.openxmlformats-officedocument.presentationml.notesSlide+xml"/>
  <Override PartName="/ppt/tags/tag63.xml" ContentType="application/vnd.openxmlformats-officedocument.presentationml.tags+xml"/>
  <Override PartName="/ppt/notesSlides/notesSlide76.xml" ContentType="application/vnd.openxmlformats-officedocument.presentationml.notesSlide+xml"/>
  <Override PartName="/ppt/tags/tag64.xml" ContentType="application/vnd.openxmlformats-officedocument.presentationml.tags+xml"/>
  <Override PartName="/ppt/notesSlides/notesSlide77.xml" ContentType="application/vnd.openxmlformats-officedocument.presentationml.notesSlide+xml"/>
  <Override PartName="/ppt/tags/tag65.xml" ContentType="application/vnd.openxmlformats-officedocument.presentationml.tags+xml"/>
  <Override PartName="/ppt/notesSlides/notesSlide78.xml" ContentType="application/vnd.openxmlformats-officedocument.presentationml.notesSlide+xml"/>
  <Override PartName="/ppt/tags/tag66.xml" ContentType="application/vnd.openxmlformats-officedocument.presentationml.tags+xml"/>
  <Override PartName="/ppt/notesSlides/notesSlide79.xml" ContentType="application/vnd.openxmlformats-officedocument.presentationml.notesSlide+xml"/>
  <Override PartName="/ppt/tags/tag67.xml" ContentType="application/vnd.openxmlformats-officedocument.presentationml.tags+xml"/>
  <Override PartName="/ppt/notesSlides/notesSlide80.xml" ContentType="application/vnd.openxmlformats-officedocument.presentationml.notesSlide+xml"/>
  <Override PartName="/ppt/tags/tag68.xml" ContentType="application/vnd.openxmlformats-officedocument.presentationml.tags+xml"/>
  <Override PartName="/ppt/notesSlides/notesSlide81.xml" ContentType="application/vnd.openxmlformats-officedocument.presentationml.notesSlide+xml"/>
  <Override PartName="/ppt/tags/tag69.xml" ContentType="application/vnd.openxmlformats-officedocument.presentationml.tags+xml"/>
  <Override PartName="/ppt/notesSlides/notesSlide82.xml" ContentType="application/vnd.openxmlformats-officedocument.presentationml.notesSlide+xml"/>
  <Override PartName="/ppt/tags/tag70.xml" ContentType="application/vnd.openxmlformats-officedocument.presentationml.tags+xml"/>
  <Override PartName="/ppt/notesSlides/notesSlide83.xml" ContentType="application/vnd.openxmlformats-officedocument.presentationml.notesSlide+xml"/>
  <Override PartName="/ppt/tags/tag71.xml" ContentType="application/vnd.openxmlformats-officedocument.presentationml.tags+xml"/>
  <Override PartName="/ppt/notesSlides/notesSlide84.xml" ContentType="application/vnd.openxmlformats-officedocument.presentationml.notesSlide+xml"/>
  <Override PartName="/ppt/tags/tag72.xml" ContentType="application/vnd.openxmlformats-officedocument.presentationml.tags+xml"/>
  <Override PartName="/ppt/notesSlides/notesSlide85.xml" ContentType="application/vnd.openxmlformats-officedocument.presentationml.notesSlide+xml"/>
  <Override PartName="/ppt/tags/tag73.xml" ContentType="application/vnd.openxmlformats-officedocument.presentationml.tags+xml"/>
  <Override PartName="/ppt/notesSlides/notesSlide86.xml" ContentType="application/vnd.openxmlformats-officedocument.presentationml.notesSlide+xml"/>
  <Override PartName="/ppt/tags/tag74.xml" ContentType="application/vnd.openxmlformats-officedocument.presentationml.tags+xml"/>
  <Override PartName="/ppt/notesSlides/notesSlide87.xml" ContentType="application/vnd.openxmlformats-officedocument.presentationml.notesSlide+xml"/>
  <Override PartName="/ppt/tags/tag75.xml" ContentType="application/vnd.openxmlformats-officedocument.presentationml.tags+xml"/>
  <Override PartName="/ppt/notesSlides/notesSlide88.xml" ContentType="application/vnd.openxmlformats-officedocument.presentationml.notesSlide+xml"/>
  <Override PartName="/ppt/tags/tag76.xml" ContentType="application/vnd.openxmlformats-officedocument.presentationml.tags+xml"/>
  <Override PartName="/ppt/notesSlides/notesSlide89.xml" ContentType="application/vnd.openxmlformats-officedocument.presentationml.notesSlide+xml"/>
  <Override PartName="/ppt/tags/tag77.xml" ContentType="application/vnd.openxmlformats-officedocument.presentationml.tags+xml"/>
  <Override PartName="/ppt/notesSlides/notesSlide90.xml" ContentType="application/vnd.openxmlformats-officedocument.presentationml.notesSlide+xml"/>
  <Override PartName="/ppt/tags/tag78.xml" ContentType="application/vnd.openxmlformats-officedocument.presentationml.tags+xml"/>
  <Override PartName="/ppt/notesSlides/notesSlide91.xml" ContentType="application/vnd.openxmlformats-officedocument.presentationml.notesSlide+xml"/>
  <Override PartName="/ppt/tags/tag79.xml" ContentType="application/vnd.openxmlformats-officedocument.presentationml.tags+xml"/>
  <Override PartName="/ppt/notesSlides/notesSlide92.xml" ContentType="application/vnd.openxmlformats-officedocument.presentationml.notesSlide+xml"/>
  <Override PartName="/ppt/tags/tag80.xml" ContentType="application/vnd.openxmlformats-officedocument.presentationml.tags+xml"/>
  <Override PartName="/ppt/notesSlides/notesSlide93.xml" ContentType="application/vnd.openxmlformats-officedocument.presentationml.notesSlide+xml"/>
  <Override PartName="/ppt/tags/tag81.xml" ContentType="application/vnd.openxmlformats-officedocument.presentationml.tags+xml"/>
  <Override PartName="/ppt/notesSlides/notesSlide94.xml" ContentType="application/vnd.openxmlformats-officedocument.presentationml.notesSlide+xml"/>
  <Override PartName="/ppt/tags/tag82.xml" ContentType="application/vnd.openxmlformats-officedocument.presentationml.tags+xml"/>
  <Override PartName="/ppt/notesSlides/notesSlide95.xml" ContentType="application/vnd.openxmlformats-officedocument.presentationml.notesSlide+xml"/>
  <Override PartName="/ppt/tags/tag83.xml" ContentType="application/vnd.openxmlformats-officedocument.presentationml.tags+xml"/>
  <Override PartName="/ppt/notesSlides/notesSlide96.xml" ContentType="application/vnd.openxmlformats-officedocument.presentationml.notesSlide+xml"/>
  <Override PartName="/ppt/tags/tag84.xml" ContentType="application/vnd.openxmlformats-officedocument.presentationml.tags+xml"/>
  <Override PartName="/ppt/notesSlides/notesSlide97.xml" ContentType="application/vnd.openxmlformats-officedocument.presentationml.notesSlide+xml"/>
  <Override PartName="/ppt/tags/tag85.xml" ContentType="application/vnd.openxmlformats-officedocument.presentationml.tags+xml"/>
  <Override PartName="/ppt/notesSlides/notesSlide98.xml" ContentType="application/vnd.openxmlformats-officedocument.presentationml.notesSlide+xml"/>
  <Override PartName="/ppt/tags/tag86.xml" ContentType="application/vnd.openxmlformats-officedocument.presentationml.tags+xml"/>
  <Override PartName="/ppt/notesSlides/notesSlide99.xml" ContentType="application/vnd.openxmlformats-officedocument.presentationml.notesSlide+xml"/>
  <Override PartName="/ppt/tags/tag87.xml" ContentType="application/vnd.openxmlformats-officedocument.presentationml.tags+xml"/>
  <Override PartName="/ppt/notesSlides/notesSlide100.xml" ContentType="application/vnd.openxmlformats-officedocument.presentationml.notesSlide+xml"/>
  <Override PartName="/ppt/tags/tag88.xml" ContentType="application/vnd.openxmlformats-officedocument.presentationml.tags+xml"/>
  <Override PartName="/ppt/notesSlides/notesSlide101.xml" ContentType="application/vnd.openxmlformats-officedocument.presentationml.notesSlide+xml"/>
  <Override PartName="/ppt/tags/tag89.xml" ContentType="application/vnd.openxmlformats-officedocument.presentationml.tags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tags/tag90.xml" ContentType="application/vnd.openxmlformats-officedocument.presentationml.tags+xml"/>
  <Override PartName="/ppt/notesSlides/notesSlide104.xml" ContentType="application/vnd.openxmlformats-officedocument.presentationml.notesSlide+xml"/>
  <Override PartName="/ppt/tags/tag91.xml" ContentType="application/vnd.openxmlformats-officedocument.presentationml.tags+xml"/>
  <Override PartName="/ppt/notesSlides/notesSlide105.xml" ContentType="application/vnd.openxmlformats-officedocument.presentationml.notesSlide+xml"/>
  <Override PartName="/ppt/tags/tag92.xml" ContentType="application/vnd.openxmlformats-officedocument.presentationml.tags+xml"/>
  <Override PartName="/ppt/notesSlides/notesSlide106.xml" ContentType="application/vnd.openxmlformats-officedocument.presentationml.notesSlide+xml"/>
  <Override PartName="/ppt/tags/tag93.xml" ContentType="application/vnd.openxmlformats-officedocument.presentationml.tags+xml"/>
  <Override PartName="/ppt/notesSlides/notesSlide107.xml" ContentType="application/vnd.openxmlformats-officedocument.presentationml.notesSlide+xml"/>
  <Override PartName="/ppt/tags/tag94.xml" ContentType="application/vnd.openxmlformats-officedocument.presentationml.tags+xml"/>
  <Override PartName="/ppt/notesSlides/notesSlide108.xml" ContentType="application/vnd.openxmlformats-officedocument.presentationml.notesSlide+xml"/>
  <Override PartName="/ppt/tags/tag95.xml" ContentType="application/vnd.openxmlformats-officedocument.presentationml.tags+xml"/>
  <Override PartName="/ppt/notesSlides/notesSlide109.xml" ContentType="application/vnd.openxmlformats-officedocument.presentationml.notesSlide+xml"/>
  <Override PartName="/ppt/tags/tag96.xml" ContentType="application/vnd.openxmlformats-officedocument.presentationml.tags+xml"/>
  <Override PartName="/ppt/notesSlides/notesSlide110.xml" ContentType="application/vnd.openxmlformats-officedocument.presentationml.notesSlide+xml"/>
  <Override PartName="/ppt/tags/tag97.xml" ContentType="application/vnd.openxmlformats-officedocument.presentationml.tags+xml"/>
  <Override PartName="/ppt/notesSlides/notesSlide111.xml" ContentType="application/vnd.openxmlformats-officedocument.presentationml.notesSlide+xml"/>
  <Override PartName="/ppt/tags/tag98.xml" ContentType="application/vnd.openxmlformats-officedocument.presentationml.tags+xml"/>
  <Override PartName="/ppt/notesSlides/notesSlide112.xml" ContentType="application/vnd.openxmlformats-officedocument.presentationml.notesSlide+xml"/>
  <Override PartName="/ppt/tags/tag99.xml" ContentType="application/vnd.openxmlformats-officedocument.presentationml.tags+xml"/>
  <Override PartName="/ppt/notesSlides/notesSlide113.xml" ContentType="application/vnd.openxmlformats-officedocument.presentationml.notesSlide+xml"/>
  <Override PartName="/ppt/tags/tag100.xml" ContentType="application/vnd.openxmlformats-officedocument.presentationml.tags+xml"/>
  <Override PartName="/ppt/notesSlides/notesSlide114.xml" ContentType="application/vnd.openxmlformats-officedocument.presentationml.notesSlide+xml"/>
  <Override PartName="/ppt/tags/tag101.xml" ContentType="application/vnd.openxmlformats-officedocument.presentationml.tags+xml"/>
  <Override PartName="/ppt/notesSlides/notesSlide115.xml" ContentType="application/vnd.openxmlformats-officedocument.presentationml.notesSlide+xml"/>
  <Override PartName="/ppt/tags/tag102.xml" ContentType="application/vnd.openxmlformats-officedocument.presentationml.tags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5" r:id="rId1"/>
    <p:sldMasterId id="2147483964" r:id="rId2"/>
    <p:sldMasterId id="2147483967" r:id="rId3"/>
    <p:sldMasterId id="2147483979" r:id="rId4"/>
    <p:sldMasterId id="2147483991" r:id="rId5"/>
    <p:sldMasterId id="2147484003" r:id="rId6"/>
    <p:sldMasterId id="2147484015" r:id="rId7"/>
    <p:sldMasterId id="2147484027" r:id="rId8"/>
    <p:sldMasterId id="2147484041" r:id="rId9"/>
  </p:sldMasterIdLst>
  <p:notesMasterIdLst>
    <p:notesMasterId r:id="rId133"/>
  </p:notesMasterIdLst>
  <p:handoutMasterIdLst>
    <p:handoutMasterId r:id="rId134"/>
  </p:handoutMasterIdLst>
  <p:sldIdLst>
    <p:sldId id="1786" r:id="rId10"/>
    <p:sldId id="1130" r:id="rId11"/>
    <p:sldId id="1787" r:id="rId12"/>
    <p:sldId id="1788" r:id="rId13"/>
    <p:sldId id="1789" r:id="rId14"/>
    <p:sldId id="1718" r:id="rId15"/>
    <p:sldId id="1736" r:id="rId16"/>
    <p:sldId id="1815" r:id="rId17"/>
    <p:sldId id="1816" r:id="rId18"/>
    <p:sldId id="1729" r:id="rId19"/>
    <p:sldId id="1730" r:id="rId20"/>
    <p:sldId id="1791" r:id="rId21"/>
    <p:sldId id="1793" r:id="rId22"/>
    <p:sldId id="1733" r:id="rId23"/>
    <p:sldId id="1681" r:id="rId24"/>
    <p:sldId id="1734" r:id="rId25"/>
    <p:sldId id="1735" r:id="rId26"/>
    <p:sldId id="1792" r:id="rId27"/>
    <p:sldId id="1794" r:id="rId28"/>
    <p:sldId id="1795" r:id="rId29"/>
    <p:sldId id="1796" r:id="rId30"/>
    <p:sldId id="1738" r:id="rId31"/>
    <p:sldId id="1682" r:id="rId32"/>
    <p:sldId id="1657" r:id="rId33"/>
    <p:sldId id="1658" r:id="rId34"/>
    <p:sldId id="1659" r:id="rId35"/>
    <p:sldId id="1660" r:id="rId36"/>
    <p:sldId id="1661" r:id="rId37"/>
    <p:sldId id="1662" r:id="rId38"/>
    <p:sldId id="1663" r:id="rId39"/>
    <p:sldId id="1664" r:id="rId40"/>
    <p:sldId id="1665" r:id="rId41"/>
    <p:sldId id="1666" r:id="rId42"/>
    <p:sldId id="1667" r:id="rId43"/>
    <p:sldId id="1669" r:id="rId44"/>
    <p:sldId id="1668" r:id="rId45"/>
    <p:sldId id="1670" r:id="rId46"/>
    <p:sldId id="1671" r:id="rId47"/>
    <p:sldId id="1672" r:id="rId48"/>
    <p:sldId id="1673" r:id="rId49"/>
    <p:sldId id="1740" r:id="rId50"/>
    <p:sldId id="1741" r:id="rId51"/>
    <p:sldId id="1742" r:id="rId52"/>
    <p:sldId id="1743" r:id="rId53"/>
    <p:sldId id="1744" r:id="rId54"/>
    <p:sldId id="1745" r:id="rId55"/>
    <p:sldId id="1746" r:id="rId56"/>
    <p:sldId id="1747" r:id="rId57"/>
    <p:sldId id="1748" r:id="rId58"/>
    <p:sldId id="1749" r:id="rId59"/>
    <p:sldId id="1750" r:id="rId60"/>
    <p:sldId id="1751" r:id="rId61"/>
    <p:sldId id="1752" r:id="rId62"/>
    <p:sldId id="1739" r:id="rId63"/>
    <p:sldId id="1683" r:id="rId64"/>
    <p:sldId id="1675" r:id="rId65"/>
    <p:sldId id="1753" r:id="rId66"/>
    <p:sldId id="1754" r:id="rId67"/>
    <p:sldId id="1755" r:id="rId68"/>
    <p:sldId id="1756" r:id="rId69"/>
    <p:sldId id="1757" r:id="rId70"/>
    <p:sldId id="1818" r:id="rId71"/>
    <p:sldId id="1819" r:id="rId72"/>
    <p:sldId id="1820" r:id="rId73"/>
    <p:sldId id="1758" r:id="rId74"/>
    <p:sldId id="1676" r:id="rId75"/>
    <p:sldId id="1677" r:id="rId76"/>
    <p:sldId id="1678" r:id="rId77"/>
    <p:sldId id="1679" r:id="rId78"/>
    <p:sldId id="1771" r:id="rId79"/>
    <p:sldId id="1760" r:id="rId80"/>
    <p:sldId id="1761" r:id="rId81"/>
    <p:sldId id="1762" r:id="rId82"/>
    <p:sldId id="1763" r:id="rId83"/>
    <p:sldId id="1764" r:id="rId84"/>
    <p:sldId id="1765" r:id="rId85"/>
    <p:sldId id="1767" r:id="rId86"/>
    <p:sldId id="1772" r:id="rId87"/>
    <p:sldId id="1773" r:id="rId88"/>
    <p:sldId id="1774" r:id="rId89"/>
    <p:sldId id="1770" r:id="rId90"/>
    <p:sldId id="1775" r:id="rId91"/>
    <p:sldId id="1684" r:id="rId92"/>
    <p:sldId id="1687" r:id="rId93"/>
    <p:sldId id="1688" r:id="rId94"/>
    <p:sldId id="1692" r:id="rId95"/>
    <p:sldId id="1685" r:id="rId96"/>
    <p:sldId id="1689" r:id="rId97"/>
    <p:sldId id="1691" r:id="rId98"/>
    <p:sldId id="1693" r:id="rId99"/>
    <p:sldId id="1696" r:id="rId100"/>
    <p:sldId id="1695" r:id="rId101"/>
    <p:sldId id="1697" r:id="rId102"/>
    <p:sldId id="1698" r:id="rId103"/>
    <p:sldId id="1701" r:id="rId104"/>
    <p:sldId id="1699" r:id="rId105"/>
    <p:sldId id="1776" r:id="rId106"/>
    <p:sldId id="1807" r:id="rId107"/>
    <p:sldId id="1808" r:id="rId108"/>
    <p:sldId id="1809" r:id="rId109"/>
    <p:sldId id="1810" r:id="rId110"/>
    <p:sldId id="1812" r:id="rId111"/>
    <p:sldId id="1813" r:id="rId112"/>
    <p:sldId id="1814" r:id="rId113"/>
    <p:sldId id="1780" r:id="rId114"/>
    <p:sldId id="1778" r:id="rId115"/>
    <p:sldId id="1779" r:id="rId116"/>
    <p:sldId id="1781" r:id="rId117"/>
    <p:sldId id="1821" r:id="rId118"/>
    <p:sldId id="1822" r:id="rId119"/>
    <p:sldId id="1824" r:id="rId120"/>
    <p:sldId id="1828" r:id="rId121"/>
    <p:sldId id="1825" r:id="rId122"/>
    <p:sldId id="1827" r:id="rId123"/>
    <p:sldId id="1823" r:id="rId124"/>
    <p:sldId id="1797" r:id="rId125"/>
    <p:sldId id="1798" r:id="rId126"/>
    <p:sldId id="1799" r:id="rId127"/>
    <p:sldId id="1800" r:id="rId128"/>
    <p:sldId id="1801" r:id="rId129"/>
    <p:sldId id="1802" r:id="rId130"/>
    <p:sldId id="1804" r:id="rId131"/>
    <p:sldId id="1805" r:id="rId132"/>
  </p:sldIdLst>
  <p:sldSz cx="9144000" cy="6858000" type="screen4x3"/>
  <p:notesSz cx="6858000" cy="9144000"/>
  <p:defaultTextStyle>
    <a:defPPr>
      <a:defRPr lang="zh-CN"/>
    </a:defPPr>
    <a:lvl1pPr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1pPr>
    <a:lvl2pPr marL="4572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2pPr>
    <a:lvl3pPr marL="9144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3pPr>
    <a:lvl4pPr marL="13716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4pPr>
    <a:lvl5pPr marL="1828800" algn="ctr" rtl="0" fontAlgn="base">
      <a:spcBef>
        <a:spcPct val="50000"/>
      </a:spcBef>
      <a:spcAft>
        <a:spcPct val="0"/>
      </a:spcAft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5pPr>
    <a:lvl6pPr marL="22860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6pPr>
    <a:lvl7pPr marL="27432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7pPr>
    <a:lvl8pPr marL="32004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8pPr>
    <a:lvl9pPr marL="3657600" algn="l" defTabSz="457200" rtl="0" eaLnBrk="1" latinLnBrk="0" hangingPunct="1">
      <a:defRPr kern="1200">
        <a:solidFill>
          <a:schemeClr val="tx2"/>
        </a:solidFill>
        <a:latin typeface="Times New Roman" charset="0"/>
        <a:ea typeface="宋体" charset="-122"/>
        <a:cs typeface="宋体" charset="-122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00"/>
    <a:srgbClr val="FFFFFF"/>
    <a:srgbClr val="FFFF99"/>
    <a:srgbClr val="FFFF66"/>
    <a:srgbClr val="000099"/>
    <a:srgbClr val="000066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82" autoAdjust="0"/>
    <p:restoredTop sz="98042" autoAdjust="0"/>
  </p:normalViewPr>
  <p:slideViewPr>
    <p:cSldViewPr>
      <p:cViewPr>
        <p:scale>
          <a:sx n="100" d="100"/>
          <a:sy n="100" d="100"/>
        </p:scale>
        <p:origin x="-1072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60" Type="http://schemas.openxmlformats.org/officeDocument/2006/relationships/slide" Target="slides/slide51.xml"/><Relationship Id="rId61" Type="http://schemas.openxmlformats.org/officeDocument/2006/relationships/slide" Target="slides/slide52.xml"/><Relationship Id="rId62" Type="http://schemas.openxmlformats.org/officeDocument/2006/relationships/slide" Target="slides/slide53.xml"/><Relationship Id="rId63" Type="http://schemas.openxmlformats.org/officeDocument/2006/relationships/slide" Target="slides/slide54.xml"/><Relationship Id="rId64" Type="http://schemas.openxmlformats.org/officeDocument/2006/relationships/slide" Target="slides/slide55.xml"/><Relationship Id="rId65" Type="http://schemas.openxmlformats.org/officeDocument/2006/relationships/slide" Target="slides/slide56.xml"/><Relationship Id="rId66" Type="http://schemas.openxmlformats.org/officeDocument/2006/relationships/slide" Target="slides/slide57.xml"/><Relationship Id="rId67" Type="http://schemas.openxmlformats.org/officeDocument/2006/relationships/slide" Target="slides/slide58.xml"/><Relationship Id="rId68" Type="http://schemas.openxmlformats.org/officeDocument/2006/relationships/slide" Target="slides/slide59.xml"/><Relationship Id="rId69" Type="http://schemas.openxmlformats.org/officeDocument/2006/relationships/slide" Target="slides/slide60.xml"/><Relationship Id="rId120" Type="http://schemas.openxmlformats.org/officeDocument/2006/relationships/slide" Target="slides/slide111.xml"/><Relationship Id="rId121" Type="http://schemas.openxmlformats.org/officeDocument/2006/relationships/slide" Target="slides/slide112.xml"/><Relationship Id="rId122" Type="http://schemas.openxmlformats.org/officeDocument/2006/relationships/slide" Target="slides/slide113.xml"/><Relationship Id="rId123" Type="http://schemas.openxmlformats.org/officeDocument/2006/relationships/slide" Target="slides/slide114.xml"/><Relationship Id="rId124" Type="http://schemas.openxmlformats.org/officeDocument/2006/relationships/slide" Target="slides/slide115.xml"/><Relationship Id="rId125" Type="http://schemas.openxmlformats.org/officeDocument/2006/relationships/slide" Target="slides/slide116.xml"/><Relationship Id="rId126" Type="http://schemas.openxmlformats.org/officeDocument/2006/relationships/slide" Target="slides/slide117.xml"/><Relationship Id="rId127" Type="http://schemas.openxmlformats.org/officeDocument/2006/relationships/slide" Target="slides/slide118.xml"/><Relationship Id="rId128" Type="http://schemas.openxmlformats.org/officeDocument/2006/relationships/slide" Target="slides/slide119.xml"/><Relationship Id="rId129" Type="http://schemas.openxmlformats.org/officeDocument/2006/relationships/slide" Target="slides/slide12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90" Type="http://schemas.openxmlformats.org/officeDocument/2006/relationships/slide" Target="slides/slide81.xml"/><Relationship Id="rId91" Type="http://schemas.openxmlformats.org/officeDocument/2006/relationships/slide" Target="slides/slide82.xml"/><Relationship Id="rId92" Type="http://schemas.openxmlformats.org/officeDocument/2006/relationships/slide" Target="slides/slide83.xml"/><Relationship Id="rId93" Type="http://schemas.openxmlformats.org/officeDocument/2006/relationships/slide" Target="slides/slide84.xml"/><Relationship Id="rId94" Type="http://schemas.openxmlformats.org/officeDocument/2006/relationships/slide" Target="slides/slide85.xml"/><Relationship Id="rId95" Type="http://schemas.openxmlformats.org/officeDocument/2006/relationships/slide" Target="slides/slide86.xml"/><Relationship Id="rId96" Type="http://schemas.openxmlformats.org/officeDocument/2006/relationships/slide" Target="slides/slide87.xml"/><Relationship Id="rId101" Type="http://schemas.openxmlformats.org/officeDocument/2006/relationships/slide" Target="slides/slide92.xml"/><Relationship Id="rId102" Type="http://schemas.openxmlformats.org/officeDocument/2006/relationships/slide" Target="slides/slide93.xml"/><Relationship Id="rId103" Type="http://schemas.openxmlformats.org/officeDocument/2006/relationships/slide" Target="slides/slide94.xml"/><Relationship Id="rId104" Type="http://schemas.openxmlformats.org/officeDocument/2006/relationships/slide" Target="slides/slide95.xml"/><Relationship Id="rId105" Type="http://schemas.openxmlformats.org/officeDocument/2006/relationships/slide" Target="slides/slide96.xml"/><Relationship Id="rId106" Type="http://schemas.openxmlformats.org/officeDocument/2006/relationships/slide" Target="slides/slide97.xml"/><Relationship Id="rId107" Type="http://schemas.openxmlformats.org/officeDocument/2006/relationships/slide" Target="slides/slide98.xml"/><Relationship Id="rId108" Type="http://schemas.openxmlformats.org/officeDocument/2006/relationships/slide" Target="slides/slide99.xml"/><Relationship Id="rId109" Type="http://schemas.openxmlformats.org/officeDocument/2006/relationships/slide" Target="slides/slide100.xml"/><Relationship Id="rId97" Type="http://schemas.openxmlformats.org/officeDocument/2006/relationships/slide" Target="slides/slide88.xml"/><Relationship Id="rId98" Type="http://schemas.openxmlformats.org/officeDocument/2006/relationships/slide" Target="slides/slide89.xml"/><Relationship Id="rId99" Type="http://schemas.openxmlformats.org/officeDocument/2006/relationships/slide" Target="slides/slide90.xml"/><Relationship Id="rId43" Type="http://schemas.openxmlformats.org/officeDocument/2006/relationships/slide" Target="slides/slide34.xml"/><Relationship Id="rId44" Type="http://schemas.openxmlformats.org/officeDocument/2006/relationships/slide" Target="slides/slide35.xml"/><Relationship Id="rId45" Type="http://schemas.openxmlformats.org/officeDocument/2006/relationships/slide" Target="slides/slide36.xml"/><Relationship Id="rId46" Type="http://schemas.openxmlformats.org/officeDocument/2006/relationships/slide" Target="slides/slide37.xml"/><Relationship Id="rId47" Type="http://schemas.openxmlformats.org/officeDocument/2006/relationships/slide" Target="slides/slide38.xml"/><Relationship Id="rId48" Type="http://schemas.openxmlformats.org/officeDocument/2006/relationships/slide" Target="slides/slide39.xml"/><Relationship Id="rId49" Type="http://schemas.openxmlformats.org/officeDocument/2006/relationships/slide" Target="slides/slide40.xml"/><Relationship Id="rId100" Type="http://schemas.openxmlformats.org/officeDocument/2006/relationships/slide" Target="slides/slide91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70" Type="http://schemas.openxmlformats.org/officeDocument/2006/relationships/slide" Target="slides/slide61.xml"/><Relationship Id="rId71" Type="http://schemas.openxmlformats.org/officeDocument/2006/relationships/slide" Target="slides/slide62.xml"/><Relationship Id="rId72" Type="http://schemas.openxmlformats.org/officeDocument/2006/relationships/slide" Target="slides/slide63.xml"/><Relationship Id="rId73" Type="http://schemas.openxmlformats.org/officeDocument/2006/relationships/slide" Target="slides/slide64.xml"/><Relationship Id="rId74" Type="http://schemas.openxmlformats.org/officeDocument/2006/relationships/slide" Target="slides/slide65.xml"/><Relationship Id="rId75" Type="http://schemas.openxmlformats.org/officeDocument/2006/relationships/slide" Target="slides/slide66.xml"/><Relationship Id="rId76" Type="http://schemas.openxmlformats.org/officeDocument/2006/relationships/slide" Target="slides/slide67.xml"/><Relationship Id="rId77" Type="http://schemas.openxmlformats.org/officeDocument/2006/relationships/slide" Target="slides/slide68.xml"/><Relationship Id="rId78" Type="http://schemas.openxmlformats.org/officeDocument/2006/relationships/slide" Target="slides/slide69.xml"/><Relationship Id="rId79" Type="http://schemas.openxmlformats.org/officeDocument/2006/relationships/slide" Target="slides/slide70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130" Type="http://schemas.openxmlformats.org/officeDocument/2006/relationships/slide" Target="slides/slide121.xml"/><Relationship Id="rId131" Type="http://schemas.openxmlformats.org/officeDocument/2006/relationships/slide" Target="slides/slide122.xml"/><Relationship Id="rId132" Type="http://schemas.openxmlformats.org/officeDocument/2006/relationships/slide" Target="slides/slide123.xml"/><Relationship Id="rId133" Type="http://schemas.openxmlformats.org/officeDocument/2006/relationships/notesMaster" Target="notesMasters/notesMaster1.xml"/><Relationship Id="rId134" Type="http://schemas.openxmlformats.org/officeDocument/2006/relationships/handoutMaster" Target="handoutMasters/handoutMaster1.xml"/><Relationship Id="rId135" Type="http://schemas.openxmlformats.org/officeDocument/2006/relationships/printerSettings" Target="printerSettings/printerSettings1.bin"/><Relationship Id="rId136" Type="http://schemas.openxmlformats.org/officeDocument/2006/relationships/presProps" Target="presProps.xml"/><Relationship Id="rId137" Type="http://schemas.openxmlformats.org/officeDocument/2006/relationships/viewProps" Target="viewProps.xml"/><Relationship Id="rId138" Type="http://schemas.openxmlformats.org/officeDocument/2006/relationships/theme" Target="theme/theme1.xml"/><Relationship Id="rId13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50" Type="http://schemas.openxmlformats.org/officeDocument/2006/relationships/slide" Target="slides/slide41.xml"/><Relationship Id="rId51" Type="http://schemas.openxmlformats.org/officeDocument/2006/relationships/slide" Target="slides/slide42.xml"/><Relationship Id="rId52" Type="http://schemas.openxmlformats.org/officeDocument/2006/relationships/slide" Target="slides/slide43.xml"/><Relationship Id="rId53" Type="http://schemas.openxmlformats.org/officeDocument/2006/relationships/slide" Target="slides/slide44.xml"/><Relationship Id="rId54" Type="http://schemas.openxmlformats.org/officeDocument/2006/relationships/slide" Target="slides/slide45.xml"/><Relationship Id="rId55" Type="http://schemas.openxmlformats.org/officeDocument/2006/relationships/slide" Target="slides/slide46.xml"/><Relationship Id="rId56" Type="http://schemas.openxmlformats.org/officeDocument/2006/relationships/slide" Target="slides/slide47.xml"/><Relationship Id="rId57" Type="http://schemas.openxmlformats.org/officeDocument/2006/relationships/slide" Target="slides/slide48.xml"/><Relationship Id="rId58" Type="http://schemas.openxmlformats.org/officeDocument/2006/relationships/slide" Target="slides/slide49.xml"/><Relationship Id="rId59" Type="http://schemas.openxmlformats.org/officeDocument/2006/relationships/slide" Target="slides/slide50.xml"/><Relationship Id="rId110" Type="http://schemas.openxmlformats.org/officeDocument/2006/relationships/slide" Target="slides/slide101.xml"/><Relationship Id="rId111" Type="http://schemas.openxmlformats.org/officeDocument/2006/relationships/slide" Target="slides/slide102.xml"/><Relationship Id="rId112" Type="http://schemas.openxmlformats.org/officeDocument/2006/relationships/slide" Target="slides/slide103.xml"/><Relationship Id="rId113" Type="http://schemas.openxmlformats.org/officeDocument/2006/relationships/slide" Target="slides/slide104.xml"/><Relationship Id="rId114" Type="http://schemas.openxmlformats.org/officeDocument/2006/relationships/slide" Target="slides/slide105.xml"/><Relationship Id="rId115" Type="http://schemas.openxmlformats.org/officeDocument/2006/relationships/slide" Target="slides/slide106.xml"/><Relationship Id="rId116" Type="http://schemas.openxmlformats.org/officeDocument/2006/relationships/slide" Target="slides/slide107.xml"/><Relationship Id="rId117" Type="http://schemas.openxmlformats.org/officeDocument/2006/relationships/slide" Target="slides/slide108.xml"/><Relationship Id="rId118" Type="http://schemas.openxmlformats.org/officeDocument/2006/relationships/slide" Target="slides/slide109.xml"/><Relationship Id="rId119" Type="http://schemas.openxmlformats.org/officeDocument/2006/relationships/slide" Target="slides/slide11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80" Type="http://schemas.openxmlformats.org/officeDocument/2006/relationships/slide" Target="slides/slide71.xml"/><Relationship Id="rId81" Type="http://schemas.openxmlformats.org/officeDocument/2006/relationships/slide" Target="slides/slide72.xml"/><Relationship Id="rId82" Type="http://schemas.openxmlformats.org/officeDocument/2006/relationships/slide" Target="slides/slide73.xml"/><Relationship Id="rId83" Type="http://schemas.openxmlformats.org/officeDocument/2006/relationships/slide" Target="slides/slide74.xml"/><Relationship Id="rId84" Type="http://schemas.openxmlformats.org/officeDocument/2006/relationships/slide" Target="slides/slide75.xml"/><Relationship Id="rId85" Type="http://schemas.openxmlformats.org/officeDocument/2006/relationships/slide" Target="slides/slide76.xml"/><Relationship Id="rId86" Type="http://schemas.openxmlformats.org/officeDocument/2006/relationships/slide" Target="slides/slide77.xml"/><Relationship Id="rId87" Type="http://schemas.openxmlformats.org/officeDocument/2006/relationships/slide" Target="slides/slide78.xml"/><Relationship Id="rId88" Type="http://schemas.openxmlformats.org/officeDocument/2006/relationships/slide" Target="slides/slide79.xml"/><Relationship Id="rId89" Type="http://schemas.openxmlformats.org/officeDocument/2006/relationships/slide" Target="slides/slide8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51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BC70C96C-CC77-DB4C-A768-379B5E4B35A8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451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51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 b="1">
                <a:solidFill>
                  <a:schemeClr val="tx1"/>
                </a:solidFill>
                <a:latin typeface="Tahoma" charset="0"/>
              </a:defRPr>
            </a:lvl1pPr>
          </a:lstStyle>
          <a:p>
            <a:pPr>
              <a:defRPr/>
            </a:pPr>
            <a:fld id="{DB373428-ED1A-2847-9E9D-8740BBF1B552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79440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CECF073-05F1-804E-99F7-400469B50D27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7E88267-3223-3D49-A308-28006505980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30046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宋体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CA931F-84C6-3845-8624-028F7A105DB3}" type="slidenum">
              <a:rPr lang="en-US" altLang="zh-CN">
                <a:solidFill>
                  <a:srgbClr val="1F497D"/>
                </a:solidFill>
              </a:rPr>
              <a:pPr/>
              <a:t>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487D7327-AF15-A044-9EE5-BBE79D70B202}" type="slidenum">
              <a:rPr lang="en-US" altLang="zh-CN">
                <a:solidFill>
                  <a:prstClr val="black"/>
                </a:solidFill>
              </a:rPr>
              <a:pPr/>
              <a:t>104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B7DE726-A7A2-AE40-9CF0-21A64CC122AA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105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DDB5A96-29AD-0F42-82A4-618F84C99410}" type="slidenum">
              <a:rPr lang="en-US" altLang="zh-CN" b="0">
                <a:latin typeface="Arial" charset="0"/>
              </a:rPr>
              <a:pPr eaLnBrk="1" hangingPunct="1"/>
              <a:t>106</a:t>
            </a:fld>
            <a:endParaRPr lang="en-US" altLang="zh-CN" b="0"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6F2C955-71D8-4541-A7E7-6523EA06C1B4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107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2605563-0EC7-C341-BC32-E2A92B8C8343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108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EF1BABB-B21A-9741-8FD8-C434317F1CC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11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Different</a:t>
            </a:r>
            <a:r>
              <a:rPr lang="en-US" baseline="0" dirty="0" smtClean="0"/>
              <a:t> Axis!!!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63094-25BF-8745-B78C-F35100F1F2BD}" type="slidenum">
              <a:rPr lang="en-US" altLang="zh-CN" smtClean="0">
                <a:solidFill>
                  <a:srgbClr val="1F497D"/>
                </a:solidFill>
              </a:rPr>
              <a:pPr/>
              <a:t>122</a:t>
            </a:fld>
            <a:endParaRPr lang="en-US" altLang="zh-CN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467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14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22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41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44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45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46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47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48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49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50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3F09B91A-D0D6-3A41-AE4C-B66255429856}" type="slidenum">
              <a:rPr lang="en-US" altLang="zh-CN">
                <a:solidFill>
                  <a:srgbClr val="1F497D"/>
                </a:solidFill>
              </a:rPr>
              <a:pPr/>
              <a:t>51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6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52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D4F4365-31BA-1044-9F95-49C4E25796CA}" type="slidenum">
              <a:rPr lang="en-US" altLang="zh-CN">
                <a:solidFill>
                  <a:srgbClr val="1F497D"/>
                </a:solidFill>
              </a:rPr>
              <a:pPr/>
              <a:t>53</a:t>
            </a:fld>
            <a:endParaRPr lang="en-US" altLang="zh-CN">
              <a:solidFill>
                <a:srgbClr val="1F497D"/>
              </a:solidFill>
            </a:endParaRPr>
          </a:p>
        </p:txBody>
      </p:sp>
      <p:sp>
        <p:nvSpPr>
          <p:cNvPr id="65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54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19E0C51-8365-9447-9FC8-456EDF475E01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57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C53CA07-F72B-C343-9A13-BF074E087C52}" type="slidenum">
              <a:rPr lang="en-US" altLang="zh-CN" b="0">
                <a:latin typeface="Arial" charset="0"/>
              </a:rPr>
              <a:pPr eaLnBrk="1" hangingPunct="1"/>
              <a:t>58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E583361-5FA8-A44F-B170-A32AE39362C8}" type="slidenum">
              <a:rPr lang="en-US" altLang="zh-CN" b="0">
                <a:latin typeface="Arial" charset="0"/>
              </a:rPr>
              <a:pPr eaLnBrk="1" hangingPunct="1"/>
              <a:t>59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CE9495C-389E-DD43-9B49-FFB4FDD64D7E}" type="slidenum">
              <a:rPr lang="en-US" altLang="zh-CN" b="0">
                <a:latin typeface="Arial" charset="0"/>
              </a:rPr>
              <a:pPr eaLnBrk="1" hangingPunct="1"/>
              <a:t>60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61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62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63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3899B7C-F82C-FA4F-A3CB-F7CE4314DC4E}" type="slidenum">
              <a:rPr lang="en-US" altLang="zh-CN" b="0">
                <a:latin typeface="Arial" charset="0"/>
              </a:rPr>
              <a:pPr eaLnBrk="1" hangingPunct="1"/>
              <a:t>64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BB38DD9-732B-8B4B-9F11-2B9B588F72C8}" type="slidenum">
              <a:rPr lang="en-US" altLang="zh-CN" b="0">
                <a:latin typeface="Arial" charset="0"/>
              </a:rPr>
              <a:pPr eaLnBrk="1" hangingPunct="1"/>
              <a:t>65</a:t>
            </a:fld>
            <a:endParaRPr lang="en-US" altLang="zh-CN" b="0">
              <a:latin typeface="Arial" charset="0"/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F1D3431-7192-3745-96CC-CC35591CE20B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71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7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4ABFC9B-778F-4046-ABD2-1B8650D7AD15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72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B2FC57D-69DF-A740-AEBF-C12B294702E5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73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1A0FFCF-D9AF-254F-9761-80F8213B042D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73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02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58E30DB8-EA29-EB49-AB11-18B23B1B8B3C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74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574143-91E3-B34A-9A8D-0C3CF9F04A4F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74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13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3E3079A-3EB6-8F4D-89A0-B87B37AA72C4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75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B090F65-550A-D54D-8070-A3F4E6713E1C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75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23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EDFFC657-BCE0-C24D-8152-88441357E34A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76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F1A226-321D-C543-9AC2-207C18DC82B6}" type="slidenum">
              <a:rPr lang="en-US" altLang="zh-CN" sz="1200" b="0" smtClean="0">
                <a:solidFill>
                  <a:prstClr val="black"/>
                </a:solidFill>
                <a:latin typeface="Arial" charset="0"/>
              </a:rPr>
              <a:pPr algn="r" eaLnBrk="1" hangingPunct="1">
                <a:spcBef>
                  <a:spcPct val="0"/>
                </a:spcBef>
              </a:pPr>
              <a:t>76</a:t>
            </a:fld>
            <a:endParaRPr lang="en-US" altLang="zh-CN" sz="1200" b="0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3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F378157E-1DBE-4A41-B0A6-9E2400AE1513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77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DB2BAAE-7249-2C4A-8E27-EAC40CB42218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81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75F704-0EEA-F846-A410-7AA6DDCD3BFE}" type="slidenum">
              <a:rPr lang="en-US" altLang="zh-CN"/>
              <a:pPr/>
              <a:t>82</a:t>
            </a:fld>
            <a:endParaRPr lang="en-US" altLang="zh-CN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zh-CN" altLang="en-US">
              <a:ea typeface="宋体" charset="-122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zh-CN" altLang="en-US">
              <a:ea typeface="宋体" charset="0"/>
              <a:cs typeface="宋体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C9A9E-D755-A44F-BB7E-9E41CE6BCCD2}" type="slidenum">
              <a:rPr lang="en-US" altLang="zh-CN">
                <a:solidFill>
                  <a:prstClr val="black"/>
                </a:solidFill>
              </a:rPr>
              <a:pPr/>
              <a:t>100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9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9C9A9E-D755-A44F-BB7E-9E41CE6BCCD2}" type="slidenum">
              <a:rPr lang="en-US" altLang="zh-CN">
                <a:solidFill>
                  <a:prstClr val="black"/>
                </a:solidFill>
              </a:rPr>
              <a:pPr/>
              <a:t>101</a:t>
            </a:fld>
            <a:endParaRPr lang="en-US" altLang="zh-CN">
              <a:solidFill>
                <a:prstClr val="black"/>
              </a:solidFill>
            </a:endParaRPr>
          </a:p>
        </p:txBody>
      </p:sp>
      <p:sp>
        <p:nvSpPr>
          <p:cNvPr id="99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6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B7DE726-A7A2-AE40-9CF0-21A64CC122AA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102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DB7DE726-A7A2-AE40-9CF0-21A64CC122AA}" type="slidenum">
              <a:rPr lang="en-US" altLang="zh-CN" b="0">
                <a:solidFill>
                  <a:prstClr val="black"/>
                </a:solidFill>
                <a:latin typeface="Arial" charset="0"/>
              </a:rPr>
              <a:pPr eaLnBrk="1" hangingPunct="1"/>
              <a:t>103</a:t>
            </a:fld>
            <a:endParaRPr lang="en-US" altLang="zh-CN" b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ea typeface="宋体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jpe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jpe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4.jpe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2.jpe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Relationship Id="rId2" Type="http://schemas.openxmlformats.org/officeDocument/2006/relationships/image" Target="../media/image4.jpe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40 w 5779"/>
                <a:gd name="T3" fmla="*/ 454 h 946"/>
                <a:gd name="T4" fmla="*/ 727 w 5779"/>
                <a:gd name="T5" fmla="*/ 1 h 946"/>
                <a:gd name="T6" fmla="*/ 2421 w 5779"/>
                <a:gd name="T7" fmla="*/ 0 h 946"/>
                <a:gd name="T8" fmla="*/ 2556 w 5779"/>
                <a:gd name="T9" fmla="*/ 144 h 946"/>
                <a:gd name="T10" fmla="*/ 5569 w 5779"/>
                <a:gd name="T11" fmla="*/ 137 h 946"/>
                <a:gd name="T12" fmla="*/ 5569 w 5779"/>
                <a:gd name="T13" fmla="*/ 772 h 946"/>
                <a:gd name="T14" fmla="*/ 2794 w 5779"/>
                <a:gd name="T15" fmla="*/ 765 h 946"/>
                <a:gd name="T16" fmla="*/ 2656 w 5779"/>
                <a:gd name="T17" fmla="*/ 946 h 946"/>
                <a:gd name="T18" fmla="*/ 1817 w 5779"/>
                <a:gd name="T19" fmla="*/ 946 h 946"/>
                <a:gd name="T20" fmla="*/ 160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54 w 5799"/>
                <a:gd name="T3" fmla="*/ 454 h 895"/>
                <a:gd name="T4" fmla="*/ 746 w 5799"/>
                <a:gd name="T5" fmla="*/ 0 h 895"/>
                <a:gd name="T6" fmla="*/ 2406 w 5799"/>
                <a:gd name="T7" fmla="*/ 0 h 895"/>
                <a:gd name="T8" fmla="*/ 2542 w 5799"/>
                <a:gd name="T9" fmla="*/ 136 h 895"/>
                <a:gd name="T10" fmla="*/ 5589 w 5799"/>
                <a:gd name="T11" fmla="*/ 136 h 895"/>
                <a:gd name="T12" fmla="*/ 5578 w 5799"/>
                <a:gd name="T13" fmla="*/ 727 h 895"/>
                <a:gd name="T14" fmla="*/ 2778 w 5799"/>
                <a:gd name="T15" fmla="*/ 708 h 895"/>
                <a:gd name="T16" fmla="*/ 2649 w 5799"/>
                <a:gd name="T17" fmla="*/ 895 h 895"/>
                <a:gd name="T18" fmla="*/ 1831 w 5799"/>
                <a:gd name="T19" fmla="*/ 895 h 895"/>
                <a:gd name="T20" fmla="*/ 162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+mn-cs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E496B-6245-3A42-88E6-8D93589BFCA5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40B92A-69DE-7743-AB8D-37FE2EF3958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7D9B-FD44-4148-8DDC-D95BE7E0CC37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9E2F5-6B2D-784C-8B6C-FFE0D46ACB6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C8F87-ADE3-2D4C-8154-5ED251A6B050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90A0A-A080-2C4C-8046-AD48F08BFA7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2BB58-EDAB-FF4E-832E-5F5A87E886AF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DDCC22-1C4E-7140-BC32-0B9AD310072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4F34CD8A-4365-8241-A039-E5FCD0689B3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76028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2 w 5779"/>
                <a:gd name="T3" fmla="*/ 454 h 946"/>
                <a:gd name="T4" fmla="*/ 751 w 5779"/>
                <a:gd name="T5" fmla="*/ 1 h 946"/>
                <a:gd name="T6" fmla="*/ 2493 w 5779"/>
                <a:gd name="T7" fmla="*/ 0 h 946"/>
                <a:gd name="T8" fmla="*/ 2628 w 5779"/>
                <a:gd name="T9" fmla="*/ 144 h 946"/>
                <a:gd name="T10" fmla="*/ 5737 w 5779"/>
                <a:gd name="T11" fmla="*/ 137 h 946"/>
                <a:gd name="T12" fmla="*/ 5737 w 5779"/>
                <a:gd name="T13" fmla="*/ 772 h 946"/>
                <a:gd name="T14" fmla="*/ 2878 w 5779"/>
                <a:gd name="T15" fmla="*/ 765 h 946"/>
                <a:gd name="T16" fmla="*/ 2736 w 5779"/>
                <a:gd name="T17" fmla="*/ 946 h 946"/>
                <a:gd name="T18" fmla="*/ 1868 w 5779"/>
                <a:gd name="T19" fmla="*/ 946 h 946"/>
                <a:gd name="T20" fmla="*/ 1651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 smtClean="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5 w 5799"/>
                <a:gd name="T3" fmla="*/ 454 h 895"/>
                <a:gd name="T4" fmla="*/ 768 w 5799"/>
                <a:gd name="T5" fmla="*/ 0 h 895"/>
                <a:gd name="T6" fmla="*/ 2472 w 5799"/>
                <a:gd name="T7" fmla="*/ 0 h 895"/>
                <a:gd name="T8" fmla="*/ 2608 w 5799"/>
                <a:gd name="T9" fmla="*/ 136 h 895"/>
                <a:gd name="T10" fmla="*/ 5743 w 5799"/>
                <a:gd name="T11" fmla="*/ 136 h 895"/>
                <a:gd name="T12" fmla="*/ 5732 w 5799"/>
                <a:gd name="T13" fmla="*/ 727 h 895"/>
                <a:gd name="T14" fmla="*/ 2855 w 5799"/>
                <a:gd name="T15" fmla="*/ 708 h 895"/>
                <a:gd name="T16" fmla="*/ 2719 w 5799"/>
                <a:gd name="T17" fmla="*/ 895 h 895"/>
                <a:gd name="T18" fmla="*/ 1879 w 5799"/>
                <a:gd name="T19" fmla="*/ 895 h 895"/>
                <a:gd name="T20" fmla="*/ 1665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799"/>
                <a:gd name="T40" fmla="*/ 0 h 895"/>
                <a:gd name="T41" fmla="*/ 5799 w 5799"/>
                <a:gd name="T42" fmla="*/ 895 h 89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 smtClean="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000803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ACC2329E-6BC2-DA48-9F60-B9D41AFCC473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AE02FBD-1D3F-8D4F-98E6-0DA3D6F3607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4759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9B1BF08-5BAF-FB4A-BD62-251677C3DB10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6C42EC30-240C-C541-BC68-992E395741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68588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F4541BB-82E1-194C-B27A-FBB57079384A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0621F2-AC7A-324B-B6D4-158C91A7F52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4245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074D0DC-C7F2-854B-AE68-66C1B0419825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BF2367FC-D7A6-7B44-9842-84AAE64CAB2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172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CD62-92F8-8847-A268-0261FEFC5549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F613B-06EF-774F-82B1-5A6A5139A6A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9C738EE-BE19-EA42-BF6F-5EC037C3095A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5DB882C-CE31-5F40-A252-8560B1A2C6B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352818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BCBAA3A-4254-BE49-819F-9A6063E6DB16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8B774888-21A3-5F45-9B4B-887010B09D1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73928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C18B807-9C36-C042-A73A-41DCC0CB7EBA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DB36DBE6-3C57-6647-8A93-5AD0E3D211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30368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97B3D92A-CE77-E846-82C4-8F438FF2556C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50D467CA-7877-0D49-9D9D-2B2AE623CA6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0192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F8457E67-340E-8449-800D-BCDCC77C3406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4FB1FCDD-1D7E-8643-BDD8-55C82D2DCFD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56593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08AB97DC-251C-124A-90FE-E4306E9BC55E}" type="datetime1">
              <a:rPr lang="zh-CN" altLang="en-US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宋体" charset="0"/>
                <a:cs typeface="宋体" charset="0"/>
              </a:defRPr>
            </a:lvl1pPr>
          </a:lstStyle>
          <a:p>
            <a:pPr>
              <a:defRPr/>
            </a:pPr>
            <a:fld id="{2841BE4E-39CD-1047-84F8-684F7175BA9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5285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3 w 5779"/>
                <a:gd name="T3" fmla="*/ 454 h 946"/>
                <a:gd name="T4" fmla="*/ 753 w 5779"/>
                <a:gd name="T5" fmla="*/ 1 h 946"/>
                <a:gd name="T6" fmla="*/ 2499 w 5779"/>
                <a:gd name="T7" fmla="*/ 0 h 946"/>
                <a:gd name="T8" fmla="*/ 2634 w 5779"/>
                <a:gd name="T9" fmla="*/ 144 h 946"/>
                <a:gd name="T10" fmla="*/ 5751 w 5779"/>
                <a:gd name="T11" fmla="*/ 137 h 946"/>
                <a:gd name="T12" fmla="*/ 5751 w 5779"/>
                <a:gd name="T13" fmla="*/ 772 h 946"/>
                <a:gd name="T14" fmla="*/ 2885 w 5779"/>
                <a:gd name="T15" fmla="*/ 765 h 946"/>
                <a:gd name="T16" fmla="*/ 2743 w 5779"/>
                <a:gd name="T17" fmla="*/ 946 h 946"/>
                <a:gd name="T18" fmla="*/ 1873 w 5779"/>
                <a:gd name="T19" fmla="*/ 946 h 946"/>
                <a:gd name="T20" fmla="*/ 1655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7 w 5799"/>
                <a:gd name="T3" fmla="*/ 454 h 895"/>
                <a:gd name="T4" fmla="*/ 772 w 5799"/>
                <a:gd name="T5" fmla="*/ 0 h 895"/>
                <a:gd name="T6" fmla="*/ 2484 w 5799"/>
                <a:gd name="T7" fmla="*/ 0 h 895"/>
                <a:gd name="T8" fmla="*/ 2620 w 5799"/>
                <a:gd name="T9" fmla="*/ 136 h 895"/>
                <a:gd name="T10" fmla="*/ 5771 w 5799"/>
                <a:gd name="T11" fmla="*/ 136 h 895"/>
                <a:gd name="T12" fmla="*/ 5760 w 5799"/>
                <a:gd name="T13" fmla="*/ 727 h 895"/>
                <a:gd name="T14" fmla="*/ 2869 w 5799"/>
                <a:gd name="T15" fmla="*/ 708 h 895"/>
                <a:gd name="T16" fmla="*/ 2733 w 5799"/>
                <a:gd name="T17" fmla="*/ 895 h 895"/>
                <a:gd name="T18" fmla="*/ 1889 w 5799"/>
                <a:gd name="T19" fmla="*/ 895 h 895"/>
                <a:gd name="T20" fmla="*/ 1673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4061059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4AB37-8790-694E-B06A-01BCA1F8AF2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855358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719C77-19AC-2643-8C10-FFB1A49239D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9120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4D167F-422F-C14A-9F84-51C54CC3C68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09971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E944A-B148-8645-B9AC-FA53279FCF8C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14791-69B7-014C-94DF-4D5EB940A80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408D8B-82CA-C04F-BC81-4264A7A1650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14967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A01E56-8EC8-8745-94F9-69A2D1CA3FE0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13047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F1711E-E602-5D49-BA13-B2C65D74263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70546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9DDFD5-6F5A-AE41-B9BE-DF0AF543DC4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517323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F3D34C-60EA-014E-98F3-5160596F0B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7321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E314B1-789C-0F4E-8FCE-833B3D96EEF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594811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7799C3-CE4E-D040-8F4E-956AC158E3D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51021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3 w 5779"/>
                <a:gd name="T3" fmla="*/ 454 h 946"/>
                <a:gd name="T4" fmla="*/ 753 w 5779"/>
                <a:gd name="T5" fmla="*/ 1 h 946"/>
                <a:gd name="T6" fmla="*/ 2499 w 5779"/>
                <a:gd name="T7" fmla="*/ 0 h 946"/>
                <a:gd name="T8" fmla="*/ 2634 w 5779"/>
                <a:gd name="T9" fmla="*/ 144 h 946"/>
                <a:gd name="T10" fmla="*/ 5751 w 5779"/>
                <a:gd name="T11" fmla="*/ 137 h 946"/>
                <a:gd name="T12" fmla="*/ 5751 w 5779"/>
                <a:gd name="T13" fmla="*/ 772 h 946"/>
                <a:gd name="T14" fmla="*/ 2885 w 5779"/>
                <a:gd name="T15" fmla="*/ 765 h 946"/>
                <a:gd name="T16" fmla="*/ 2743 w 5779"/>
                <a:gd name="T17" fmla="*/ 946 h 946"/>
                <a:gd name="T18" fmla="*/ 1873 w 5779"/>
                <a:gd name="T19" fmla="*/ 946 h 946"/>
                <a:gd name="T20" fmla="*/ 1655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7 w 5799"/>
                <a:gd name="T3" fmla="*/ 454 h 895"/>
                <a:gd name="T4" fmla="*/ 772 w 5799"/>
                <a:gd name="T5" fmla="*/ 0 h 895"/>
                <a:gd name="T6" fmla="*/ 2484 w 5799"/>
                <a:gd name="T7" fmla="*/ 0 h 895"/>
                <a:gd name="T8" fmla="*/ 2620 w 5799"/>
                <a:gd name="T9" fmla="*/ 136 h 895"/>
                <a:gd name="T10" fmla="*/ 5771 w 5799"/>
                <a:gd name="T11" fmla="*/ 136 h 895"/>
                <a:gd name="T12" fmla="*/ 5760 w 5799"/>
                <a:gd name="T13" fmla="*/ 727 h 895"/>
                <a:gd name="T14" fmla="*/ 2869 w 5799"/>
                <a:gd name="T15" fmla="*/ 708 h 895"/>
                <a:gd name="T16" fmla="*/ 2733 w 5799"/>
                <a:gd name="T17" fmla="*/ 895 h 895"/>
                <a:gd name="T18" fmla="*/ 1889 w 5799"/>
                <a:gd name="T19" fmla="*/ 895 h 895"/>
                <a:gd name="T20" fmla="*/ 1673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4516925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0DAC4-2101-D645-B326-7FDFBF13B69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565330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504BA-0E86-684D-8B06-D1E5620A44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928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DB015-4E0D-FE4A-8696-F606460553C1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57992-DA0A-BB45-A42E-93B6E4A0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3A099-C137-4B48-A14B-8C6F7FC7A4F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8547198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09C53-11C5-A24E-9415-3D0B02E1AA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903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D9FBF-1D36-EA4B-8AAA-01642BF8408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62836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BDBEA-2187-B545-8F56-0DB8482AFD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401956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8A266-3E4D-3B45-AC44-55A008A8E87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144617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5BAF8D-B17E-6842-BE4B-93D63EA2184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46979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32657-D859-E14A-A73F-001FA23947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99927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8CDAF-0C1D-624C-9257-6E56239020C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106120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3 w 5779"/>
                <a:gd name="T3" fmla="*/ 454 h 946"/>
                <a:gd name="T4" fmla="*/ 753 w 5779"/>
                <a:gd name="T5" fmla="*/ 1 h 946"/>
                <a:gd name="T6" fmla="*/ 2499 w 5779"/>
                <a:gd name="T7" fmla="*/ 0 h 946"/>
                <a:gd name="T8" fmla="*/ 2634 w 5779"/>
                <a:gd name="T9" fmla="*/ 144 h 946"/>
                <a:gd name="T10" fmla="*/ 5751 w 5779"/>
                <a:gd name="T11" fmla="*/ 137 h 946"/>
                <a:gd name="T12" fmla="*/ 5751 w 5779"/>
                <a:gd name="T13" fmla="*/ 772 h 946"/>
                <a:gd name="T14" fmla="*/ 2885 w 5779"/>
                <a:gd name="T15" fmla="*/ 765 h 946"/>
                <a:gd name="T16" fmla="*/ 2743 w 5779"/>
                <a:gd name="T17" fmla="*/ 946 h 946"/>
                <a:gd name="T18" fmla="*/ 1873 w 5779"/>
                <a:gd name="T19" fmla="*/ 946 h 946"/>
                <a:gd name="T20" fmla="*/ 1655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7 w 5799"/>
                <a:gd name="T3" fmla="*/ 454 h 895"/>
                <a:gd name="T4" fmla="*/ 772 w 5799"/>
                <a:gd name="T5" fmla="*/ 0 h 895"/>
                <a:gd name="T6" fmla="*/ 2484 w 5799"/>
                <a:gd name="T7" fmla="*/ 0 h 895"/>
                <a:gd name="T8" fmla="*/ 2620 w 5799"/>
                <a:gd name="T9" fmla="*/ 136 h 895"/>
                <a:gd name="T10" fmla="*/ 5771 w 5799"/>
                <a:gd name="T11" fmla="*/ 136 h 895"/>
                <a:gd name="T12" fmla="*/ 5760 w 5799"/>
                <a:gd name="T13" fmla="*/ 727 h 895"/>
                <a:gd name="T14" fmla="*/ 2869 w 5799"/>
                <a:gd name="T15" fmla="*/ 708 h 895"/>
                <a:gd name="T16" fmla="*/ 2733 w 5799"/>
                <a:gd name="T17" fmla="*/ 895 h 895"/>
                <a:gd name="T18" fmla="*/ 1889 w 5799"/>
                <a:gd name="T19" fmla="*/ 895 h 895"/>
                <a:gd name="T20" fmla="*/ 1673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886781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0DAC4-2101-D645-B326-7FDFBF13B69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54338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2674-42A9-5041-A649-C17DA7900B3F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94234-FF3D-9A41-B0EF-63570C35306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504BA-0E86-684D-8B06-D1E5620A44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356507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3A099-C137-4B48-A14B-8C6F7FC7A4F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07087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09C53-11C5-A24E-9415-3D0B02E1AA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521411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D9FBF-1D36-EA4B-8AAA-01642BF8408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3745121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BDBEA-2187-B545-8F56-0DB8482AFD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802122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8A266-3E4D-3B45-AC44-55A008A8E87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92957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5BAF8D-B17E-6842-BE4B-93D63EA2184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171223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32657-D859-E14A-A73F-001FA23947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1511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8CDAF-0C1D-624C-9257-6E56239020C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788511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ltGray"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3 w 5779"/>
                <a:gd name="T3" fmla="*/ 454 h 946"/>
                <a:gd name="T4" fmla="*/ 753 w 5779"/>
                <a:gd name="T5" fmla="*/ 1 h 946"/>
                <a:gd name="T6" fmla="*/ 2499 w 5779"/>
                <a:gd name="T7" fmla="*/ 0 h 946"/>
                <a:gd name="T8" fmla="*/ 2634 w 5779"/>
                <a:gd name="T9" fmla="*/ 144 h 946"/>
                <a:gd name="T10" fmla="*/ 5751 w 5779"/>
                <a:gd name="T11" fmla="*/ 137 h 946"/>
                <a:gd name="T12" fmla="*/ 5751 w 5779"/>
                <a:gd name="T13" fmla="*/ 772 h 946"/>
                <a:gd name="T14" fmla="*/ 2885 w 5779"/>
                <a:gd name="T15" fmla="*/ 765 h 946"/>
                <a:gd name="T16" fmla="*/ 2743 w 5779"/>
                <a:gd name="T17" fmla="*/ 946 h 946"/>
                <a:gd name="T18" fmla="*/ 1873 w 5779"/>
                <a:gd name="T19" fmla="*/ 946 h 946"/>
                <a:gd name="T20" fmla="*/ 1655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7 w 5799"/>
                <a:gd name="T3" fmla="*/ 454 h 895"/>
                <a:gd name="T4" fmla="*/ 772 w 5799"/>
                <a:gd name="T5" fmla="*/ 0 h 895"/>
                <a:gd name="T6" fmla="*/ 2484 w 5799"/>
                <a:gd name="T7" fmla="*/ 0 h 895"/>
                <a:gd name="T8" fmla="*/ 2620 w 5799"/>
                <a:gd name="T9" fmla="*/ 136 h 895"/>
                <a:gd name="T10" fmla="*/ 5771 w 5799"/>
                <a:gd name="T11" fmla="*/ 136 h 895"/>
                <a:gd name="T12" fmla="*/ 5760 w 5799"/>
                <a:gd name="T13" fmla="*/ 727 h 895"/>
                <a:gd name="T14" fmla="*/ 2869 w 5799"/>
                <a:gd name="T15" fmla="*/ 708 h 895"/>
                <a:gd name="T16" fmla="*/ 2733 w 5799"/>
                <a:gd name="T17" fmla="*/ 895 h 895"/>
                <a:gd name="T18" fmla="*/ 1889 w 5799"/>
                <a:gd name="T19" fmla="*/ 895 h 895"/>
                <a:gd name="T20" fmla="*/ 1673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b="1" smtClean="0">
                <a:solidFill>
                  <a:srgbClr val="B1E2FB"/>
                </a:solidFill>
                <a:latin typeface="Tahoma" charset="0"/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586782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9617F-DC1D-2F49-9989-C96E559E1503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DD200-1988-784D-A3B6-011769C509B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00DAC4-2101-D645-B326-7FDFBF13B693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881041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504BA-0E86-684D-8B06-D1E5620A445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176892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03A099-C137-4B48-A14B-8C6F7FC7A4F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9982393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3E09C53-11C5-A24E-9415-3D0B02E1AA5C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74907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6D9FBF-1D36-EA4B-8AAA-01642BF84084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58877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BDBEA-2187-B545-8F56-0DB8482AFD6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820017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48A266-3E4D-3B45-AC44-55A008A8E87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72572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5BAF8D-B17E-6842-BE4B-93D63EA2184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20853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532657-D859-E14A-A73F-001FA23947E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6157883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38CDAF-0C1D-624C-9257-6E56239020C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47155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017C1-0DE1-F842-A122-AC6A56C02DE9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AC1F4-2361-154A-B1EB-651291113BE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35 w 5779"/>
                <a:gd name="T3" fmla="*/ 454 h 946"/>
                <a:gd name="T4" fmla="*/ 717 w 5779"/>
                <a:gd name="T5" fmla="*/ 1 h 946"/>
                <a:gd name="T6" fmla="*/ 2391 w 5779"/>
                <a:gd name="T7" fmla="*/ 0 h 946"/>
                <a:gd name="T8" fmla="*/ 2526 w 5779"/>
                <a:gd name="T9" fmla="*/ 144 h 946"/>
                <a:gd name="T10" fmla="*/ 5504 w 5779"/>
                <a:gd name="T11" fmla="*/ 137 h 946"/>
                <a:gd name="T12" fmla="*/ 5504 w 5779"/>
                <a:gd name="T13" fmla="*/ 772 h 946"/>
                <a:gd name="T14" fmla="*/ 2759 w 5779"/>
                <a:gd name="T15" fmla="*/ 765 h 946"/>
                <a:gd name="T16" fmla="*/ 2626 w 5779"/>
                <a:gd name="T17" fmla="*/ 946 h 946"/>
                <a:gd name="T18" fmla="*/ 1797 w 5779"/>
                <a:gd name="T19" fmla="*/ 946 h 946"/>
                <a:gd name="T20" fmla="*/ 158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>
              <a:noFill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49 w 5799"/>
                <a:gd name="T3" fmla="*/ 454 h 895"/>
                <a:gd name="T4" fmla="*/ 736 w 5799"/>
                <a:gd name="T5" fmla="*/ 0 h 895"/>
                <a:gd name="T6" fmla="*/ 2376 w 5799"/>
                <a:gd name="T7" fmla="*/ 0 h 895"/>
                <a:gd name="T8" fmla="*/ 2512 w 5799"/>
                <a:gd name="T9" fmla="*/ 136 h 895"/>
                <a:gd name="T10" fmla="*/ 5524 w 5799"/>
                <a:gd name="T11" fmla="*/ 136 h 895"/>
                <a:gd name="T12" fmla="*/ 5513 w 5799"/>
                <a:gd name="T13" fmla="*/ 727 h 895"/>
                <a:gd name="T14" fmla="*/ 2743 w 5799"/>
                <a:gd name="T15" fmla="*/ 708 h 895"/>
                <a:gd name="T16" fmla="*/ 2619 w 5799"/>
                <a:gd name="T17" fmla="*/ 895 h 895"/>
                <a:gd name="T18" fmla="*/ 1811 w 5799"/>
                <a:gd name="T19" fmla="*/ 895 h 895"/>
                <a:gd name="T20" fmla="*/ 160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a typeface="宋体" charset="0"/>
                <a:cs typeface="宋体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Times New Roman" pitchFamily="18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b="1" smtClean="0">
                <a:solidFill>
                  <a:srgbClr val="003399"/>
                </a:solidFill>
                <a:latin typeface="Verdana" pitchFamily="34" charset="0"/>
                <a:cs typeface="宋体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r>
              <a:rPr lang="en-US" altLang="zh-CN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r>
              <a:rPr lang="en-US" altLang="ko-KR"/>
              <a:t>Click to edit Master title </a:t>
            </a:r>
            <a:br>
              <a:rPr lang="en-US" altLang="ko-KR"/>
            </a:br>
            <a:r>
              <a:rPr lang="en-US" altLang="ko-KR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3933909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0B5D8-D5CA-ED4D-AA6C-8EE254734062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C0944-1588-B14D-A2D8-13208F9E07C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71788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02D46-6E20-E744-8D15-3499162965B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3D051-73AC-2341-A9C9-C903E0B575B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0929312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D14B31-A99D-4741-9E7A-DE0FC18EC63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8E85-2335-6543-850F-CE1221C1FB6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266177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24053-DE0A-1B40-80E2-6229F950096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8A914-9A1D-3B47-AA0B-BE2C892141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4869888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E27FF-4ED5-7D44-85AD-0E18522448F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8CD33-C914-6E49-8ECB-55F349CE70F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9991402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F767E-0077-BD4A-B00E-17F6DFBD83CB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DF6B4-6380-074F-9132-6D3C3C0909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70565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8E1B0-5064-A243-9D39-6D50FF1A21A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1784A-1C41-6541-A707-B46480695B4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175689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F4BFF2-0169-C64F-8BA2-C6687286A8E9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C9F96-CFD7-DF46-BB8D-9A3C604FAB7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181820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3525D-3918-EB4C-AC5C-1E7E5921A16E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11DE2-E3D0-9245-8434-10DCA8157DB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57799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E0EEC-3876-3648-BC48-F8EF6B980B0C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CF677-A4A5-4543-8ABC-F3307C13F31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E2042F-D7F7-8A45-BB4B-561FB4E23EF4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40E28-CC36-3A4C-842E-DA245090734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027012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730750" y="1341438"/>
            <a:ext cx="4038600" cy="2547937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730750" y="4041775"/>
            <a:ext cx="4038600" cy="25479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EF6B3-5E27-7647-88B9-B09AA198F021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D63E-98B1-E040-A7F3-C39CAC7E62F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8544248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800" y="533400"/>
            <a:ext cx="73914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92CC-7812-AA4B-9951-E54A4B02BA25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EBA1E-E081-ED4E-A1F7-02DADC23877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444141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6" y="1706"/>
            <a:chExt cx="5785" cy="946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-3" y="1706"/>
              <a:ext cx="5765" cy="946"/>
            </a:xfrm>
            <a:custGeom>
              <a:avLst/>
              <a:gdLst>
                <a:gd name="T0" fmla="*/ 6 w 5779"/>
                <a:gd name="T1" fmla="*/ 454 h 946"/>
                <a:gd name="T2" fmla="*/ 353 w 5779"/>
                <a:gd name="T3" fmla="*/ 454 h 946"/>
                <a:gd name="T4" fmla="*/ 753 w 5779"/>
                <a:gd name="T5" fmla="*/ 1 h 946"/>
                <a:gd name="T6" fmla="*/ 2499 w 5779"/>
                <a:gd name="T7" fmla="*/ 0 h 946"/>
                <a:gd name="T8" fmla="*/ 2634 w 5779"/>
                <a:gd name="T9" fmla="*/ 144 h 946"/>
                <a:gd name="T10" fmla="*/ 5751 w 5779"/>
                <a:gd name="T11" fmla="*/ 137 h 946"/>
                <a:gd name="T12" fmla="*/ 5751 w 5779"/>
                <a:gd name="T13" fmla="*/ 772 h 946"/>
                <a:gd name="T14" fmla="*/ 2885 w 5779"/>
                <a:gd name="T15" fmla="*/ 765 h 946"/>
                <a:gd name="T16" fmla="*/ 2743 w 5779"/>
                <a:gd name="T17" fmla="*/ 946 h 946"/>
                <a:gd name="T18" fmla="*/ 1873 w 5779"/>
                <a:gd name="T19" fmla="*/ 946 h 946"/>
                <a:gd name="T20" fmla="*/ 1655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  <a:defRPr/>
              </a:pPr>
              <a:endParaRPr lang="en-US" b="1">
                <a:solidFill>
                  <a:srgbClr val="B1E2FB"/>
                </a:solidFill>
                <a:latin typeface="Tahoma" charset="0"/>
              </a:endParaRPr>
            </a:p>
          </p:txBody>
        </p:sp>
        <p:sp>
          <p:nvSpPr>
            <p:cNvPr id="6" name="Freeform 4" descr="01_img(Global Digtal Desigm(imageState)"/>
            <p:cNvSpPr>
              <a:spLocks/>
            </p:cNvSpPr>
            <p:nvPr/>
          </p:nvSpPr>
          <p:spPr bwMode="ltGray">
            <a:xfrm>
              <a:off x="-6" y="1731"/>
              <a:ext cx="5785" cy="895"/>
            </a:xfrm>
            <a:custGeom>
              <a:avLst/>
              <a:gdLst>
                <a:gd name="T0" fmla="*/ 0 w 5799"/>
                <a:gd name="T1" fmla="*/ 455 h 895"/>
                <a:gd name="T2" fmla="*/ 367 w 5799"/>
                <a:gd name="T3" fmla="*/ 454 h 895"/>
                <a:gd name="T4" fmla="*/ 772 w 5799"/>
                <a:gd name="T5" fmla="*/ 0 h 895"/>
                <a:gd name="T6" fmla="*/ 2484 w 5799"/>
                <a:gd name="T7" fmla="*/ 0 h 895"/>
                <a:gd name="T8" fmla="*/ 2620 w 5799"/>
                <a:gd name="T9" fmla="*/ 136 h 895"/>
                <a:gd name="T10" fmla="*/ 5771 w 5799"/>
                <a:gd name="T11" fmla="*/ 136 h 895"/>
                <a:gd name="T12" fmla="*/ 5760 w 5799"/>
                <a:gd name="T13" fmla="*/ 727 h 895"/>
                <a:gd name="T14" fmla="*/ 2869 w 5799"/>
                <a:gd name="T15" fmla="*/ 708 h 895"/>
                <a:gd name="T16" fmla="*/ 2733 w 5799"/>
                <a:gd name="T17" fmla="*/ 895 h 895"/>
                <a:gd name="T18" fmla="*/ 1889 w 5799"/>
                <a:gd name="T19" fmla="*/ 895 h 895"/>
                <a:gd name="T20" fmla="*/ 1673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algn="l">
                <a:spcBef>
                  <a:spcPct val="0"/>
                </a:spcBef>
                <a:defRPr/>
              </a:pPr>
              <a:endParaRPr lang="en-US" b="1">
                <a:solidFill>
                  <a:srgbClr val="B1E2FB"/>
                </a:solidFill>
                <a:latin typeface="Tahoma" charset="0"/>
              </a:endParaRPr>
            </a:p>
          </p:txBody>
        </p:sp>
      </p:grp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04800" y="304800"/>
            <a:ext cx="1079500" cy="3968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宋体" pitchFamily="2" charset="-122"/>
              </a:defRPr>
            </a:lvl9pPr>
          </a:lstStyle>
          <a:p>
            <a:pPr algn="l" eaLnBrk="1" hangingPunct="1">
              <a:spcBef>
                <a:spcPct val="0"/>
              </a:spcBef>
              <a:defRPr/>
            </a:pPr>
            <a:r>
              <a:rPr lang="en-US" altLang="zh-CN" sz="2000" smtClean="0">
                <a:solidFill>
                  <a:srgbClr val="003399"/>
                </a:solidFill>
                <a:latin typeface="Verdana" pitchFamily="34" charset="0"/>
              </a:rPr>
              <a:t>LOGO</a:t>
            </a:r>
          </a:p>
        </p:txBody>
      </p:sp>
      <p:sp>
        <p:nvSpPr>
          <p:cNvPr id="16077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33400" y="4876800"/>
            <a:ext cx="8153400" cy="533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/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</a:p>
        </p:txBody>
      </p:sp>
      <p:sp>
        <p:nvSpPr>
          <p:cNvPr id="160775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755650" y="1700213"/>
            <a:ext cx="7777163" cy="792162"/>
          </a:xfrm>
          <a:effectLst>
            <a:outerShdw dist="53882" dir="2700000" algn="ctr" rotWithShape="0">
              <a:srgbClr val="000066">
                <a:alpha val="50000"/>
              </a:srgbClr>
            </a:outerShdw>
          </a:effectLst>
        </p:spPr>
        <p:txBody>
          <a:bodyPr/>
          <a:lstStyle>
            <a:lvl1pPr>
              <a:defRPr sz="4000" b="1">
                <a:latin typeface="Verdana" pitchFamily="34" charset="0"/>
              </a:defRPr>
            </a:lvl1pPr>
          </a:lstStyle>
          <a:p>
            <a:pPr lvl="0"/>
            <a:r>
              <a:rPr lang="en-US" altLang="ko-KR" noProof="0" smtClean="0"/>
              <a:t>Click to edit Master title </a:t>
            </a:r>
            <a:br>
              <a:rPr lang="en-US" altLang="ko-KR" noProof="0" smtClean="0"/>
            </a:br>
            <a:r>
              <a:rPr lang="en-US" altLang="ko-KR" noProof="0" smtClean="0"/>
              <a:t>style</a:t>
            </a:r>
          </a:p>
        </p:txBody>
      </p:sp>
    </p:spTree>
    <p:extLst>
      <p:ext uri="{BB962C8B-B14F-4D97-AF65-F5344CB8AC3E}">
        <p14:creationId xmlns:p14="http://schemas.microsoft.com/office/powerpoint/2010/main" val="21810142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E75268-2666-A34B-817B-4168234F2DC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6787775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4D970-8FAF-E44D-9927-4B07D47AE80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222721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9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30750" y="1341438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4606B7-391C-FC4F-9089-CCF891D55F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3626202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F6F4D-7C60-0444-8114-9EE01F55D3A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451722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A91AD-F813-F144-AFC5-B36934898DD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693092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D16E8-1725-FF45-AD68-A1DC5558C8C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1930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45D94-77EA-FB47-86EC-3ECEB863E93B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A9FBC-D775-5346-A545-4DA0708C9ED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2D007-F20F-9747-923E-9AA4D3A484B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69713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19B67-F4D5-534B-8CE1-DEBF16178B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4988808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961FD-51F7-1045-9CFB-8E3CDA4614C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2150832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11950" y="533400"/>
            <a:ext cx="2057400" cy="6056313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9750" y="533400"/>
            <a:ext cx="6019800" cy="6056313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8A5482-E47B-064B-8E49-7A2261CC9B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1702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2.xml"/><Relationship Id="rId3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2.xml"/><Relationship Id="rId14" Type="http://schemas.openxmlformats.org/officeDocument/2006/relationships/theme" Target="../theme/theme8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70.xml"/><Relationship Id="rId2" Type="http://schemas.openxmlformats.org/officeDocument/2006/relationships/slideLayout" Target="../slideLayouts/slideLayout71.xml"/><Relationship Id="rId3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6.xml"/><Relationship Id="rId8" Type="http://schemas.openxmlformats.org/officeDocument/2006/relationships/slideLayout" Target="../slideLayouts/slideLayout77.xml"/><Relationship Id="rId9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3.xml"/><Relationship Id="rId12" Type="http://schemas.openxmlformats.org/officeDocument/2006/relationships/theme" Target="../theme/theme9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83.xml"/><Relationship Id="rId2" Type="http://schemas.openxmlformats.org/officeDocument/2006/relationships/slideLayout" Target="../slideLayouts/slideLayout84.xml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79D9FAB-A80E-D642-ADB7-F2F1D93826DF}" type="datetime1">
              <a:rPr lang="en-US" altLang="zh-CN"/>
              <a:pPr>
                <a:defRPr/>
              </a:pPr>
              <a:t>1/24/16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defRPr/>
            </a:pPr>
            <a:fld id="{5AAFC56E-8D82-3D4F-A835-69AE0168CA65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 algn="l">
              <a:spcBef>
                <a:spcPct val="0"/>
              </a:spcBef>
              <a:defRPr/>
            </a:pPr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spcBef>
                <a:spcPct val="0"/>
              </a:spcBef>
              <a:defRPr/>
            </a:pPr>
            <a:fld id="{EDB5A5D7-0735-2044-B307-EC1F3AD8BD25}" type="slidenum">
              <a:rPr lang="en-US" altLang="zh-CN"/>
              <a:pPr>
                <a:spcBef>
                  <a:spcPct val="0"/>
                </a:spcBef>
                <a:defRPr/>
              </a:pPr>
              <a:t>‹#›</a:t>
            </a:fld>
            <a:endParaRPr lang="en-US" altLang="zh-CN"/>
          </a:p>
        </p:txBody>
      </p:sp>
      <p:sp>
        <p:nvSpPr>
          <p:cNvPr id="15365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5366" name="Picture 11" descr="logo1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5200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5" r:id="rId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B1E2FB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 algn="l">
              <a:spcBef>
                <a:spcPct val="0"/>
              </a:spcBef>
              <a:defRPr/>
            </a:pPr>
            <a:fld id="{43627AE8-4B25-0C46-96E7-6BBA7D5825CA}" type="datetime1">
              <a:rPr lang="zh-CN" altLang="en-US"/>
              <a:pPr algn="l">
                <a:spcBef>
                  <a:spcPct val="0"/>
                </a:spcBef>
                <a:defRPr/>
              </a:pPr>
              <a:t>1/24/16</a:t>
            </a:fld>
            <a:endParaRPr lang="en-US" altLang="zh-CN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spcBef>
                <a:spcPct val="0"/>
              </a:spcBef>
              <a:defRPr/>
            </a:pPr>
            <a:fld id="{C2124684-0B03-DF4D-A22C-13104DFD3419}" type="slidenum">
              <a:rPr lang="en-US" altLang="zh-CN"/>
              <a:pPr>
                <a:spcBef>
                  <a:spcPct val="0"/>
                </a:spcBef>
                <a:defRPr/>
              </a:pPr>
              <a:t>‹#›</a:t>
            </a:fld>
            <a:endParaRPr lang="en-US" altLang="zh-CN"/>
          </a:p>
        </p:txBody>
      </p:sp>
      <p:sp>
        <p:nvSpPr>
          <p:cNvPr id="4506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45062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17976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</a:pPr>
            <a:endParaRPr lang="en-US" altLang="zh-CN" smtClean="0">
              <a:solidFill>
                <a:srgbClr val="B1E2FB"/>
              </a:solidFill>
              <a:ea typeface="宋体" charset="0"/>
              <a:cs typeface="宋体" charset="0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</a:pPr>
            <a:fld id="{D17FE865-68AF-6749-861E-A0200900E431}" type="slidenum">
              <a:rPr lang="en-US" altLang="zh-CN" smtClean="0">
                <a:ea typeface="宋体" charset="0"/>
                <a:cs typeface="宋体" charset="0"/>
              </a:rPr>
              <a:pPr>
                <a:spcBef>
                  <a:spcPct val="0"/>
                </a:spcBef>
              </a:pPr>
              <a:t>‹#›</a:t>
            </a:fld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82071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</a:pPr>
            <a:endParaRPr lang="en-US" altLang="zh-CN" smtClean="0">
              <a:solidFill>
                <a:srgbClr val="B1E2FB"/>
              </a:solidFill>
              <a:ea typeface="宋体" charset="0"/>
              <a:cs typeface="宋体" charset="0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</a:pPr>
            <a:fld id="{6A2A9C73-6466-6A44-A544-F148D4775D1D}" type="slidenum">
              <a:rPr lang="en-US" altLang="zh-CN" smtClean="0">
                <a:ea typeface="宋体" charset="0"/>
                <a:cs typeface="宋体" charset="0"/>
              </a:rPr>
              <a:pPr>
                <a:spcBef>
                  <a:spcPct val="0"/>
                </a:spcBef>
              </a:pPr>
              <a:t>‹#›</a:t>
            </a:fld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510553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</a:pPr>
            <a:endParaRPr lang="en-US" altLang="zh-CN" smtClean="0">
              <a:solidFill>
                <a:srgbClr val="B1E2FB"/>
              </a:solidFill>
              <a:ea typeface="宋体" charset="0"/>
              <a:cs typeface="宋体" charset="0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</a:pPr>
            <a:fld id="{6A2A9C73-6466-6A44-A544-F148D4775D1D}" type="slidenum">
              <a:rPr lang="en-US" altLang="zh-CN" smtClean="0">
                <a:ea typeface="宋体" charset="0"/>
                <a:cs typeface="宋体" charset="0"/>
              </a:rPr>
              <a:pPr>
                <a:spcBef>
                  <a:spcPct val="0"/>
                </a:spcBef>
              </a:pPr>
              <a:t>‹#›</a:t>
            </a:fld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4774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</a:pPr>
            <a:endParaRPr lang="en-US" altLang="zh-CN" smtClean="0">
              <a:solidFill>
                <a:srgbClr val="B1E2FB"/>
              </a:solidFill>
              <a:ea typeface="宋体" charset="0"/>
              <a:cs typeface="宋体" charset="0"/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</a:pPr>
            <a:fld id="{6A2A9C73-6466-6A44-A544-F148D4775D1D}" type="slidenum">
              <a:rPr lang="en-US" altLang="zh-CN" smtClean="0">
                <a:ea typeface="宋体" charset="0"/>
                <a:cs typeface="宋体" charset="0"/>
              </a:rPr>
              <a:pPr>
                <a:spcBef>
                  <a:spcPct val="0"/>
                </a:spcBef>
              </a:pPr>
              <a:t>‹#›</a:t>
            </a:fld>
            <a:endParaRPr lang="en-US" altLang="zh-CN" smtClean="0">
              <a:ea typeface="宋体" charset="0"/>
              <a:cs typeface="宋体" charset="0"/>
            </a:endParaRPr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8422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>
                <a:solidFill>
                  <a:schemeClr val="tx1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0FAD4BE9-5119-A348-8B14-A008BC1E2E70}" type="datetime1">
              <a:rPr lang="en-US" altLang="zh-CN">
                <a:solidFill>
                  <a:srgbClr val="B1E2FB"/>
                </a:solidFill>
              </a:rPr>
              <a:pPr>
                <a:defRPr/>
              </a:pPr>
              <a:t>1/24/16</a:t>
            </a:fld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FFFF00"/>
                </a:solidFill>
                <a:latin typeface="Arial" charset="0"/>
                <a:ea typeface="宋体" charset="-122"/>
                <a:cs typeface="宋体" charset="-122"/>
              </a:defRPr>
            </a:lvl1pPr>
          </a:lstStyle>
          <a:p>
            <a:pPr>
              <a:defRPr/>
            </a:pPr>
            <a:fld id="{471F5349-B432-1C4C-8E54-57119F44274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258671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  <p:sldLayoutId id="2147484039" r:id="rId12"/>
    <p:sldLayoutId id="2147484040" r:id="rId1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MS PGothic" charset="0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0"/>
        <a:buChar char="v"/>
        <a:defRPr sz="2800" b="1">
          <a:solidFill>
            <a:schemeClr val="tx2"/>
          </a:solidFill>
          <a:latin typeface="+mn-lt"/>
          <a:ea typeface="MS PGothic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0"/>
        <a:buChar char="§"/>
        <a:defRPr sz="2800">
          <a:solidFill>
            <a:schemeClr val="tx2"/>
          </a:solidFill>
          <a:latin typeface="+mj-lt"/>
          <a:ea typeface="MS PGothic" charset="0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MS PGothic" charset="0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MS PGothic" charset="0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47"/>
            </a:gs>
            <a:gs pos="50000">
              <a:srgbClr val="000099"/>
            </a:gs>
            <a:gs pos="100000">
              <a:srgbClr val="000047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9750" y="1341438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>
              <a:spcBef>
                <a:spcPct val="0"/>
              </a:spcBef>
              <a:defRPr/>
            </a:pPr>
            <a:endParaRPr lang="en-US" altLang="zh-CN">
              <a:solidFill>
                <a:srgbClr val="B1E2FB"/>
              </a:solidFill>
            </a:endParaRPr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FFFF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D0603F6B-17CB-C248-AF0B-E4292CD54510}" type="slidenum">
              <a:rPr lang="en-US" altLang="zh-CN"/>
              <a:pPr>
                <a:spcBef>
                  <a:spcPct val="0"/>
                </a:spcBef>
                <a:defRPr/>
              </a:pPr>
              <a:t>‹#›</a:t>
            </a:fld>
            <a:endParaRPr lang="en-US" altLang="zh-CN"/>
          </a:p>
        </p:txBody>
      </p:sp>
      <p:sp>
        <p:nvSpPr>
          <p:cNvPr id="1029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533400"/>
            <a:ext cx="73914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pic>
        <p:nvPicPr>
          <p:cNvPr id="1030" name="Picture 11" descr="logo1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39688" y="41275"/>
            <a:ext cx="1219200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900518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charset="2"/>
        <a:buChar char="v"/>
        <a:defRPr sz="2800" b="1">
          <a:solidFill>
            <a:schemeClr val="tx2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charset="2"/>
        <a:buChar char="§"/>
        <a:defRPr sz="2800">
          <a:solidFill>
            <a:schemeClr val="tx2"/>
          </a:solidFill>
          <a:latin typeface="+mj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2"/>
          </a:solidFill>
          <a:latin typeface="+mj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j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j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48.wav" TargetMode="External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96.xml"/><Relationship Id="rId6" Type="http://schemas.openxmlformats.org/officeDocument/2006/relationships/image" Target="../media/image104.png"/><Relationship Id="rId7" Type="http://schemas.openxmlformats.org/officeDocument/2006/relationships/image" Target="../media/image103.png"/><Relationship Id="rId1" Type="http://schemas.openxmlformats.org/officeDocument/2006/relationships/tags" Target="../tags/tag83.xml"/><Relationship Id="rId2" Type="http://schemas.microsoft.com/office/2007/relationships/media" Target="file:///F:\Course_Part1_Voice_100506\Course_Data_Process_of_R848.wav" TargetMode="Externa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Part1_Voice_100506\Course_Data_Process_of_R848.wav" TargetMode="External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97.xml"/><Relationship Id="rId6" Type="http://schemas.openxmlformats.org/officeDocument/2006/relationships/image" Target="../media/image105.png"/><Relationship Id="rId7" Type="http://schemas.openxmlformats.org/officeDocument/2006/relationships/image" Target="../media/image103.png"/><Relationship Id="rId1" Type="http://schemas.openxmlformats.org/officeDocument/2006/relationships/tags" Target="../tags/tag84.xml"/><Relationship Id="rId2" Type="http://schemas.microsoft.com/office/2007/relationships/media" Target="file:///F:\Course_Part1_Voice_100506\Course_Data_Process_of_R848.wav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8.png"/><Relationship Id="rId1" Type="http://schemas.openxmlformats.org/officeDocument/2006/relationships/tags" Target="../tags/tag85.xml"/><Relationship Id="rId2" Type="http://schemas.openxmlformats.org/officeDocument/2006/relationships/slideLayout" Target="../slideLayouts/slideLayout4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4" Type="http://schemas.openxmlformats.org/officeDocument/2006/relationships/image" Target="../media/image106.png"/><Relationship Id="rId5" Type="http://schemas.openxmlformats.org/officeDocument/2006/relationships/image" Target="../media/image109.png"/><Relationship Id="rId1" Type="http://schemas.openxmlformats.org/officeDocument/2006/relationships/tags" Target="../tags/tag86.xml"/><Relationship Id="rId2" Type="http://schemas.openxmlformats.org/officeDocument/2006/relationships/slideLayout" Target="../slideLayouts/slideLayout4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4" Type="http://schemas.openxmlformats.org/officeDocument/2006/relationships/image" Target="../media/image110.png"/><Relationship Id="rId5" Type="http://schemas.openxmlformats.org/officeDocument/2006/relationships/image" Target="../media/image111.png"/><Relationship Id="rId1" Type="http://schemas.openxmlformats.org/officeDocument/2006/relationships/tags" Target="../tags/tag87.xml"/><Relationship Id="rId2" Type="http://schemas.openxmlformats.org/officeDocument/2006/relationships/slideLayout" Target="../slideLayouts/slideLayout8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4" Type="http://schemas.openxmlformats.org/officeDocument/2006/relationships/image" Target="../media/image112.png"/><Relationship Id="rId1" Type="http://schemas.openxmlformats.org/officeDocument/2006/relationships/tags" Target="../tags/tag88.xml"/><Relationship Id="rId2" Type="http://schemas.openxmlformats.org/officeDocument/2006/relationships/slideLayout" Target="../slideLayouts/slideLayout4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4" Type="http://schemas.openxmlformats.org/officeDocument/2006/relationships/image" Target="../media/image113.png"/><Relationship Id="rId1" Type="http://schemas.openxmlformats.org/officeDocument/2006/relationships/tags" Target="../tags/tag89.xml"/><Relationship Id="rId2" Type="http://schemas.openxmlformats.org/officeDocument/2006/relationships/slideLayout" Target="../slideLayouts/slideLayout1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03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tags" Target="../tags/tag90.xml"/><Relationship Id="rId2" Type="http://schemas.openxmlformats.org/officeDocument/2006/relationships/slideLayout" Target="../slideLayouts/slideLayout60.xml"/><Relationship Id="rId3" Type="http://schemas.openxmlformats.org/officeDocument/2006/relationships/notesSlide" Target="../notesSlides/notesSlide10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4" Type="http://schemas.openxmlformats.org/officeDocument/2006/relationships/image" Target="../media/image114.png"/><Relationship Id="rId1" Type="http://schemas.openxmlformats.org/officeDocument/2006/relationships/tags" Target="../tags/tag91.xml"/><Relationship Id="rId2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4" Type="http://schemas.openxmlformats.org/officeDocument/2006/relationships/image" Target="../media/image115.png"/><Relationship Id="rId1" Type="http://schemas.openxmlformats.org/officeDocument/2006/relationships/tags" Target="../tags/tag92.xml"/><Relationship Id="rId2" Type="http://schemas.openxmlformats.org/officeDocument/2006/relationships/slideLayout" Target="../slideLayouts/slideLayout1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7.xml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1" Type="http://schemas.openxmlformats.org/officeDocument/2006/relationships/tags" Target="../tags/tag93.xml"/><Relationship Id="rId2" Type="http://schemas.openxmlformats.org/officeDocument/2006/relationships/slideLayout" Target="../slideLayouts/slideLayout16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tags" Target="../tags/tag94.x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108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9.xml"/><Relationship Id="rId4" Type="http://schemas.openxmlformats.org/officeDocument/2006/relationships/image" Target="../media/image118.png"/><Relationship Id="rId1" Type="http://schemas.openxmlformats.org/officeDocument/2006/relationships/tags" Target="../tags/tag95.xml"/><Relationship Id="rId2" Type="http://schemas.openxmlformats.org/officeDocument/2006/relationships/slideLayout" Target="../slideLayouts/slideLayout16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0.xml"/><Relationship Id="rId4" Type="http://schemas.openxmlformats.org/officeDocument/2006/relationships/image" Target="../media/image119.png"/><Relationship Id="rId1" Type="http://schemas.openxmlformats.org/officeDocument/2006/relationships/tags" Target="../tags/tag96.xml"/><Relationship Id="rId2" Type="http://schemas.openxmlformats.org/officeDocument/2006/relationships/slideLayout" Target="../slideLayouts/slideLayout1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1.xml"/><Relationship Id="rId4" Type="http://schemas.openxmlformats.org/officeDocument/2006/relationships/image" Target="../media/image120.png"/><Relationship Id="rId1" Type="http://schemas.openxmlformats.org/officeDocument/2006/relationships/tags" Target="../tags/tag97.xml"/><Relationship Id="rId2" Type="http://schemas.openxmlformats.org/officeDocument/2006/relationships/slideLayout" Target="../slideLayouts/slideLayout16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2.xml"/><Relationship Id="rId4" Type="http://schemas.openxmlformats.org/officeDocument/2006/relationships/image" Target="../media/image8.png"/><Relationship Id="rId1" Type="http://schemas.openxmlformats.org/officeDocument/2006/relationships/tags" Target="../tags/tag98.xml"/><Relationship Id="rId2" Type="http://schemas.openxmlformats.org/officeDocument/2006/relationships/slideLayout" Target="../slideLayouts/slideLayout1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3.xml"/><Relationship Id="rId4" Type="http://schemas.openxmlformats.org/officeDocument/2006/relationships/image" Target="../media/image121.png"/><Relationship Id="rId5" Type="http://schemas.openxmlformats.org/officeDocument/2006/relationships/image" Target="../media/image122.png"/><Relationship Id="rId1" Type="http://schemas.openxmlformats.org/officeDocument/2006/relationships/tags" Target="../tags/tag99.xml"/><Relationship Id="rId2" Type="http://schemas.openxmlformats.org/officeDocument/2006/relationships/slideLayout" Target="../slideLayouts/slideLayout16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4.xml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openxmlformats.org/officeDocument/2006/relationships/tags" Target="../tags/tag100.xml"/><Relationship Id="rId2" Type="http://schemas.openxmlformats.org/officeDocument/2006/relationships/slideLayout" Target="../slideLayouts/slideLayout16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5.xml"/><Relationship Id="rId4" Type="http://schemas.openxmlformats.org/officeDocument/2006/relationships/image" Target="../media/image125.png"/><Relationship Id="rId1" Type="http://schemas.openxmlformats.org/officeDocument/2006/relationships/tags" Target="../tags/tag101.xml"/><Relationship Id="rId2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6.xml"/><Relationship Id="rId4" Type="http://schemas.openxmlformats.org/officeDocument/2006/relationships/image" Target="../media/image126.png"/><Relationship Id="rId5" Type="http://schemas.openxmlformats.org/officeDocument/2006/relationships/image" Target="../media/image127.png"/><Relationship Id="rId1" Type="http://schemas.openxmlformats.org/officeDocument/2006/relationships/tags" Target="../tags/tag102.xml"/><Relationship Id="rId2" Type="http://schemas.openxmlformats.org/officeDocument/2006/relationships/slideLayout" Target="../slideLayouts/slideLayout1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28.png"/><Relationship Id="rId3" Type="http://schemas.openxmlformats.org/officeDocument/2006/relationships/image" Target="../media/image129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17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0.png"/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14.png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14.png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tags" Target="../tags/tag15.xml"/><Relationship Id="rId2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4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7.png"/><Relationship Id="rId5" Type="http://schemas.openxmlformats.org/officeDocument/2006/relationships/image" Target="../media/image14.png"/><Relationship Id="rId1" Type="http://schemas.openxmlformats.org/officeDocument/2006/relationships/tags" Target="../tags/tag17.xml"/><Relationship Id="rId2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image" Target="../media/image23.png"/><Relationship Id="rId1" Type="http://schemas.openxmlformats.org/officeDocument/2006/relationships/tags" Target="../tags/tag18.xml"/><Relationship Id="rId2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26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27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tags" Target="../tags/tag24.xml"/><Relationship Id="rId2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27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tags" Target="../tags/tag25.xml"/><Relationship Id="rId2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27.png"/><Relationship Id="rId1" Type="http://schemas.openxmlformats.org/officeDocument/2006/relationships/tags" Target="../tags/tag26.xml"/><Relationship Id="rId2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34.png"/><Relationship Id="rId1" Type="http://schemas.openxmlformats.org/officeDocument/2006/relationships/tags" Target="../tags/tag27.xml"/><Relationship Id="rId2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27.png"/><Relationship Id="rId5" Type="http://schemas.openxmlformats.org/officeDocument/2006/relationships/image" Target="../media/image35.png"/><Relationship Id="rId1" Type="http://schemas.openxmlformats.org/officeDocument/2006/relationships/tags" Target="../tags/tag28.xml"/><Relationship Id="rId2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tags" Target="../tags/tag29.xml"/><Relationship Id="rId2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tags" Target="../tags/tag30.xml"/><Relationship Id="rId2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27.png"/><Relationship Id="rId5" Type="http://schemas.openxmlformats.org/officeDocument/2006/relationships/image" Target="../media/image40.png"/><Relationship Id="rId1" Type="http://schemas.openxmlformats.org/officeDocument/2006/relationships/tags" Target="../tags/tag31.xml"/><Relationship Id="rId2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27.png"/><Relationship Id="rId1" Type="http://schemas.openxmlformats.org/officeDocument/2006/relationships/tags" Target="../tags/tag32.xml"/><Relationship Id="rId2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1" Type="http://schemas.openxmlformats.org/officeDocument/2006/relationships/tags" Target="../tags/tag34.xml"/><Relationship Id="rId2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tags" Target="../tags/tag35.xml"/><Relationship Id="rId2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27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27.png"/><Relationship Id="rId5" Type="http://schemas.openxmlformats.org/officeDocument/2006/relationships/image" Target="../media/image51.png"/><Relationship Id="rId1" Type="http://schemas.openxmlformats.org/officeDocument/2006/relationships/tags" Target="../tags/tag37.xml"/><Relationship Id="rId2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4" Type="http://schemas.openxmlformats.org/officeDocument/2006/relationships/image" Target="../media/image52.png"/><Relationship Id="rId1" Type="http://schemas.openxmlformats.org/officeDocument/2006/relationships/tags" Target="../tags/tag38.xml"/><Relationship Id="rId2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tags" Target="../tags/tag39.x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4" Type="http://schemas.openxmlformats.org/officeDocument/2006/relationships/image" Target="../media/image26.png"/><Relationship Id="rId1" Type="http://schemas.openxmlformats.org/officeDocument/2006/relationships/tags" Target="../tags/tag40.xml"/><Relationship Id="rId2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43.xml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package" Target="../embeddings/Microsoft_Word_Document1.docx"/><Relationship Id="rId8" Type="http://schemas.openxmlformats.org/officeDocument/2006/relationships/image" Target="../media/image53.png"/><Relationship Id="rId1" Type="http://schemas.openxmlformats.org/officeDocument/2006/relationships/vmlDrawing" Target="../drawings/vmlDrawing1.vml"/><Relationship Id="rId2" Type="http://schemas.openxmlformats.org/officeDocument/2006/relationships/tags" Target="../tags/tag4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notesSlide" Target="../notesSlides/notesSlide45.xml"/><Relationship Id="rId5" Type="http://schemas.openxmlformats.org/officeDocument/2006/relationships/package" Target="../embeddings/Microsoft_Word_Document2.docx"/><Relationship Id="rId6" Type="http://schemas.openxmlformats.org/officeDocument/2006/relationships/image" Target="../media/image57.png"/><Relationship Id="rId7" Type="http://schemas.openxmlformats.org/officeDocument/2006/relationships/package" Target="../embeddings/Microsoft_Word_Document3.docx"/><Relationship Id="rId8" Type="http://schemas.openxmlformats.org/officeDocument/2006/relationships/image" Target="../media/image58.png"/><Relationship Id="rId1" Type="http://schemas.openxmlformats.org/officeDocument/2006/relationships/vmlDrawing" Target="../drawings/vmlDrawing2.vml"/><Relationship Id="rId2" Type="http://schemas.openxmlformats.org/officeDocument/2006/relationships/tags" Target="../tags/tag4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1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8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6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tags" Target="../tags/tag43.xml"/><Relationship Id="rId2" Type="http://schemas.openxmlformats.org/officeDocument/2006/relationships/slideLayout" Target="../slideLayouts/slideLayout16.xml"/><Relationship Id="rId3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4" Type="http://schemas.openxmlformats.org/officeDocument/2006/relationships/image" Target="../media/image26.png"/><Relationship Id="rId1" Type="http://schemas.openxmlformats.org/officeDocument/2006/relationships/tags" Target="../tags/tag44.xml"/><Relationship Id="rId2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tags" Target="../tags/tag45.xml"/><Relationship Id="rId2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4" Type="http://schemas.openxmlformats.org/officeDocument/2006/relationships/image" Target="../media/image68.png"/><Relationship Id="rId1" Type="http://schemas.openxmlformats.org/officeDocument/2006/relationships/tags" Target="../tags/tag46.xml"/><Relationship Id="rId2" Type="http://schemas.openxmlformats.org/officeDocument/2006/relationships/slideLayout" Target="../slideLayouts/slideLayout2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69.png"/><Relationship Id="rId1" Type="http://schemas.openxmlformats.org/officeDocument/2006/relationships/tags" Target="../tags/tag47.xml"/><Relationship Id="rId2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1" Type="http://schemas.openxmlformats.org/officeDocument/2006/relationships/tags" Target="../tags/tag48.xml"/><Relationship Id="rId2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3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image" Target="../media/image72.png"/><Relationship Id="rId1" Type="http://schemas.openxmlformats.org/officeDocument/2006/relationships/tags" Target="../tags/tag49.xml"/><Relationship Id="rId2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image" Target="../media/image73.png"/><Relationship Id="rId1" Type="http://schemas.openxmlformats.org/officeDocument/2006/relationships/tags" Target="../tags/tag50.xml"/><Relationship Id="rId2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image" Target="../media/image74.png"/><Relationship Id="rId1" Type="http://schemas.openxmlformats.org/officeDocument/2006/relationships/tags" Target="../tags/tag51.xml"/><Relationship Id="rId2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4" Type="http://schemas.openxmlformats.org/officeDocument/2006/relationships/image" Target="../media/image75.png"/><Relationship Id="rId1" Type="http://schemas.openxmlformats.org/officeDocument/2006/relationships/tags" Target="../tags/tag52.xml"/><Relationship Id="rId2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4" Type="http://schemas.openxmlformats.org/officeDocument/2006/relationships/image" Target="../media/image76.png"/><Relationship Id="rId1" Type="http://schemas.openxmlformats.org/officeDocument/2006/relationships/tags" Target="../tags/tag53.xml"/><Relationship Id="rId2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4" Type="http://schemas.openxmlformats.org/officeDocument/2006/relationships/image" Target="../media/image77.png"/><Relationship Id="rId1" Type="http://schemas.openxmlformats.org/officeDocument/2006/relationships/tags" Target="../tags/tag54.xml"/><Relationship Id="rId2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4" Type="http://schemas.openxmlformats.org/officeDocument/2006/relationships/image" Target="../media/image78.png"/><Relationship Id="rId1" Type="http://schemas.openxmlformats.org/officeDocument/2006/relationships/tags" Target="../tags/tag55.xml"/><Relationship Id="rId2" Type="http://schemas.openxmlformats.org/officeDocument/2006/relationships/slideLayout" Target="../slideLayouts/slideLayout1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4" Type="http://schemas.openxmlformats.org/officeDocument/2006/relationships/image" Target="../media/image78.png"/><Relationship Id="rId1" Type="http://schemas.openxmlformats.org/officeDocument/2006/relationships/tags" Target="../tags/tag56.xml"/><Relationship Id="rId2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4" Type="http://schemas.openxmlformats.org/officeDocument/2006/relationships/image" Target="../media/image79.png"/><Relationship Id="rId1" Type="http://schemas.openxmlformats.org/officeDocument/2006/relationships/tags" Target="../tags/tag57.xml"/><Relationship Id="rId2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4" Type="http://schemas.openxmlformats.org/officeDocument/2006/relationships/image" Target="../media/image80.wmf"/><Relationship Id="rId1" Type="http://schemas.openxmlformats.org/officeDocument/2006/relationships/tags" Target="../tags/tag58.xml"/><Relationship Id="rId2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tags" Target="../tags/tag59.xml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7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4" Type="http://schemas.openxmlformats.org/officeDocument/2006/relationships/image" Target="../media/image81.png"/><Relationship Id="rId1" Type="http://schemas.openxmlformats.org/officeDocument/2006/relationships/tags" Target="../tags/tag60.xml"/><Relationship Id="rId2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8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4" Type="http://schemas.openxmlformats.org/officeDocument/2006/relationships/image" Target="../media/image83.png"/><Relationship Id="rId1" Type="http://schemas.openxmlformats.org/officeDocument/2006/relationships/tags" Target="../tags/tag61.xml"/><Relationship Id="rId2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4" Type="http://schemas.openxmlformats.org/officeDocument/2006/relationships/image" Target="../media/image84.wmf"/><Relationship Id="rId5" Type="http://schemas.openxmlformats.org/officeDocument/2006/relationships/image" Target="../media/image85.wmf"/><Relationship Id="rId1" Type="http://schemas.openxmlformats.org/officeDocument/2006/relationships/tags" Target="../tags/tag62.xml"/><Relationship Id="rId2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tags" Target="../tags/tag63.xml"/><Relationship Id="rId2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4" Type="http://schemas.openxmlformats.org/officeDocument/2006/relationships/image" Target="../media/image88.png"/><Relationship Id="rId1" Type="http://schemas.openxmlformats.org/officeDocument/2006/relationships/tags" Target="../tags/tag64.xml"/><Relationship Id="rId2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4" Type="http://schemas.openxmlformats.org/officeDocument/2006/relationships/image" Target="../media/image89.png"/><Relationship Id="rId1" Type="http://schemas.openxmlformats.org/officeDocument/2006/relationships/tags" Target="../tags/tag65.xml"/><Relationship Id="rId2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tags" Target="../tags/tag66.xml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79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tags" Target="../tags/tag67.xml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8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4" Type="http://schemas.openxmlformats.org/officeDocument/2006/relationships/image" Target="../media/image26.png"/><Relationship Id="rId1" Type="http://schemas.openxmlformats.org/officeDocument/2006/relationships/tags" Target="../tags/tag68.xml"/><Relationship Id="rId2" Type="http://schemas.openxmlformats.org/officeDocument/2006/relationships/slideLayout" Target="../slideLayouts/slideLayout1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4" Type="http://schemas.openxmlformats.org/officeDocument/2006/relationships/image" Target="../media/image90.png"/><Relationship Id="rId1" Type="http://schemas.openxmlformats.org/officeDocument/2006/relationships/tags" Target="../tags/tag69.xml"/><Relationship Id="rId2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tags" Target="../tags/tag70.xml"/><Relationship Id="rId2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4" Type="http://schemas.openxmlformats.org/officeDocument/2006/relationships/image" Target="../media/image92.png"/><Relationship Id="rId1" Type="http://schemas.openxmlformats.org/officeDocument/2006/relationships/tags" Target="../tags/tag71.xml"/><Relationship Id="rId2" Type="http://schemas.openxmlformats.org/officeDocument/2006/relationships/slideLayout" Target="../slideLayouts/slideLayout1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5.xml"/><Relationship Id="rId4" Type="http://schemas.openxmlformats.org/officeDocument/2006/relationships/image" Target="../media/image93.png"/><Relationship Id="rId1" Type="http://schemas.openxmlformats.org/officeDocument/2006/relationships/tags" Target="../tags/tag72.xml"/><Relationship Id="rId2" Type="http://schemas.openxmlformats.org/officeDocument/2006/relationships/slideLayout" Target="../slideLayouts/slideLayout16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4" Type="http://schemas.openxmlformats.org/officeDocument/2006/relationships/image" Target="../media/image94.png"/><Relationship Id="rId1" Type="http://schemas.openxmlformats.org/officeDocument/2006/relationships/tags" Target="../tags/tag73.xml"/><Relationship Id="rId2" Type="http://schemas.openxmlformats.org/officeDocument/2006/relationships/slideLayout" Target="../slideLayouts/slideLayout1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tags" Target="../tags/tag74.xml"/><Relationship Id="rId2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16.pn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4" Type="http://schemas.openxmlformats.org/officeDocument/2006/relationships/image" Target="../media/image88.png"/><Relationship Id="rId1" Type="http://schemas.openxmlformats.org/officeDocument/2006/relationships/tags" Target="../tags/tag75.xml"/><Relationship Id="rId2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4" Type="http://schemas.openxmlformats.org/officeDocument/2006/relationships/image" Target="../media/image95.png"/><Relationship Id="rId1" Type="http://schemas.openxmlformats.org/officeDocument/2006/relationships/tags" Target="../tags/tag76.xml"/><Relationship Id="rId2" Type="http://schemas.openxmlformats.org/officeDocument/2006/relationships/slideLayout" Target="../slideLayouts/slideLayout1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4" Type="http://schemas.openxmlformats.org/officeDocument/2006/relationships/image" Target="../media/image96.png"/><Relationship Id="rId5" Type="http://schemas.openxmlformats.org/officeDocument/2006/relationships/image" Target="../media/image97.png"/><Relationship Id="rId1" Type="http://schemas.openxmlformats.org/officeDocument/2006/relationships/tags" Target="../tags/tag77.xml"/><Relationship Id="rId2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4" Type="http://schemas.openxmlformats.org/officeDocument/2006/relationships/image" Target="../media/image93.png"/><Relationship Id="rId5" Type="http://schemas.openxmlformats.org/officeDocument/2006/relationships/image" Target="../media/image98.png"/><Relationship Id="rId1" Type="http://schemas.openxmlformats.org/officeDocument/2006/relationships/tags" Target="../tags/tag78.xml"/><Relationship Id="rId2" Type="http://schemas.openxmlformats.org/officeDocument/2006/relationships/slideLayout" Target="../slideLayouts/slideLayout1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4" Type="http://schemas.openxmlformats.org/officeDocument/2006/relationships/image" Target="../media/image99.png"/><Relationship Id="rId1" Type="http://schemas.openxmlformats.org/officeDocument/2006/relationships/tags" Target="../tags/tag79.xml"/><Relationship Id="rId2" Type="http://schemas.openxmlformats.org/officeDocument/2006/relationships/slideLayout" Target="../slideLayouts/slideLayout1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4" Type="http://schemas.openxmlformats.org/officeDocument/2006/relationships/image" Target="../media/image99.png"/><Relationship Id="rId1" Type="http://schemas.openxmlformats.org/officeDocument/2006/relationships/tags" Target="../tags/tag80.xml"/><Relationship Id="rId2" Type="http://schemas.openxmlformats.org/officeDocument/2006/relationships/slideLayout" Target="../slideLayouts/slideLayout1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4" Type="http://schemas.openxmlformats.org/officeDocument/2006/relationships/image" Target="../media/image100.png"/><Relationship Id="rId1" Type="http://schemas.openxmlformats.org/officeDocument/2006/relationships/tags" Target="../tags/tag81.xml"/><Relationship Id="rId2" Type="http://schemas.openxmlformats.org/officeDocument/2006/relationships/slideLayout" Target="../slideLayouts/slideLayout1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0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audio" Target="file:///F:\Course_Data_Process_of_Rest_fMRI_Part3_DPARSFA_V2_2_Voice_130425\Course_Data_Process_of_R1580.wav" TargetMode="External"/><Relationship Id="rId4" Type="http://schemas.openxmlformats.org/officeDocument/2006/relationships/slideLayout" Target="../slideLayouts/slideLayout16.xml"/><Relationship Id="rId5" Type="http://schemas.openxmlformats.org/officeDocument/2006/relationships/notesSlide" Target="../notesSlides/notesSlide95.xml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1" Type="http://schemas.openxmlformats.org/officeDocument/2006/relationships/tags" Target="../tags/tag82.xml"/><Relationship Id="rId2" Type="http://schemas.microsoft.com/office/2007/relationships/media" Target="file:///F:\Course_Data_Process_of_Rest_fMRI_Part3_DPARSFA_V2_2_Voice_130425\Course_Data_Process_of_R1580.wa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55402" y="980730"/>
            <a:ext cx="7993062" cy="2519363"/>
          </a:xfrm>
        </p:spPr>
        <p:txBody>
          <a:bodyPr/>
          <a:lstStyle/>
          <a:p>
            <a:pPr eaLnBrk="1" hangingPunct="1"/>
            <a:r>
              <a:rPr kumimoji="1" lang="en-US" altLang="zh-CN" sz="3200" b="1" dirty="0">
                <a:solidFill>
                  <a:srgbClr val="FFFF00"/>
                </a:solidFill>
                <a:latin typeface="Arial Black" charset="0"/>
                <a:ea typeface="黑体" pitchFamily="2" charset="-122"/>
                <a:cs typeface="黑体" pitchFamily="2" charset="-122"/>
              </a:rPr>
              <a:t>DPABI: Data Processing &amp; Analysis for (Resting-State) Brain Imaging </a:t>
            </a:r>
            <a:endParaRPr kumimoji="1" lang="en-US" altLang="zh-CN" sz="3200" b="1" dirty="0" smtClean="0">
              <a:solidFill>
                <a:srgbClr val="FFFF00"/>
              </a:solidFill>
              <a:latin typeface="Arial Black" charset="0"/>
              <a:ea typeface="黑体" pitchFamily="2" charset="-122"/>
              <a:cs typeface="黑体" pitchFamily="2" charset="-122"/>
            </a:endParaRP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156490" y="2780930"/>
            <a:ext cx="6826483" cy="355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endParaRPr kumimoji="1" lang="en-US" altLang="zh-CN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zh-CN" altLang="en-US" sz="2400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zh-CN" altLang="en-US" sz="3200" b="1" dirty="0" smtClean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严超赣</a:t>
            </a:r>
            <a:endParaRPr kumimoji="1" lang="en-US" altLang="zh-CN" sz="32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endParaRPr kumimoji="1" lang="en-US" altLang="zh-CN" sz="1100" b="1" dirty="0">
              <a:solidFill>
                <a:srgbClr val="FFFFFF"/>
              </a:solidFill>
              <a:latin typeface="Arial"/>
              <a:ea typeface="黑体"/>
              <a:cs typeface="黑体"/>
            </a:endParaRPr>
          </a:p>
          <a:p>
            <a:pPr>
              <a:spcBef>
                <a:spcPct val="0"/>
              </a:spcBef>
            </a:pPr>
            <a:r>
              <a:rPr kumimoji="1" lang="en-US" altLang="zh-CN" sz="24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Chao-Gan Yan, Ph.D.</a:t>
            </a: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yancg@psych.ac.cn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http://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rfmri.org</a:t>
            </a:r>
            <a:r>
              <a:rPr kumimoji="1" lang="en-US" altLang="zh-CN" b="1" dirty="0">
                <a:solidFill>
                  <a:srgbClr val="FFFFFF"/>
                </a:solidFill>
                <a:latin typeface="Arial"/>
              </a:rPr>
              <a:t>/</a:t>
            </a:r>
            <a:r>
              <a:rPr kumimoji="1" lang="en-US" altLang="zh-CN" b="1" dirty="0" err="1">
                <a:solidFill>
                  <a:srgbClr val="FFFFFF"/>
                </a:solidFill>
                <a:latin typeface="Arial"/>
              </a:rPr>
              <a:t>yan</a:t>
            </a: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endParaRPr kumimoji="1" lang="en-US" altLang="zh-CN" b="1" dirty="0">
              <a:solidFill>
                <a:srgbClr val="FFFFFF"/>
              </a:solidFill>
              <a:latin typeface="Arial"/>
            </a:endParaRPr>
          </a:p>
          <a:p>
            <a:pPr>
              <a:spcBef>
                <a:spcPct val="0"/>
              </a:spcBef>
            </a:pPr>
            <a:r>
              <a:rPr kumimoji="1" lang="en-US" altLang="zh-CN" sz="2000" b="1" dirty="0">
                <a:solidFill>
                  <a:srgbClr val="FFFFFF"/>
                </a:solidFill>
                <a:latin typeface="Arial"/>
                <a:ea typeface="黑体"/>
                <a:cs typeface="黑体"/>
              </a:rPr>
              <a:t>Institute of Psychology, Chinese Academy of Sciences</a:t>
            </a:r>
          </a:p>
        </p:txBody>
      </p:sp>
      <p:pic>
        <p:nvPicPr>
          <p:cNvPr id="5" name="Picture 4" descr="CAS_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1052736" cy="1052736"/>
          </a:xfrm>
          <a:prstGeom prst="rect">
            <a:avLst/>
          </a:prstGeom>
        </p:spPr>
      </p:pic>
      <p:pic>
        <p:nvPicPr>
          <p:cNvPr id="10" name="Picture 9" descr="IPCAS_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932" y="116632"/>
            <a:ext cx="1161572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26740"/>
      </p:ext>
    </p:extLst>
  </p:cSld>
  <p:clrMapOvr>
    <a:masterClrMapping/>
  </p:clrMapOvr>
  <p:transition xmlns:p14="http://schemas.microsoft.com/office/powerpoint/2010/main" advTm="27478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60648"/>
            <a:ext cx="573353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5" y="27384"/>
            <a:ext cx="440939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8016" y="558924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99992" y="2996952"/>
            <a:ext cx="3960440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877726"/>
      </p:ext>
    </p:extLst>
  </p:cSld>
  <p:clrMapOvr>
    <a:masterClrMapping/>
  </p:clrMapOvr>
  <p:transition xmlns:p14="http://schemas.microsoft.com/office/powerpoint/2010/main" advTm="289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3728" y="1916832"/>
            <a:ext cx="5969000" cy="40005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6D74518-3D5D-9F4B-92DE-3AD9450BCB82}" type="slidenum">
              <a:rPr lang="en-US" altLang="zh-CN">
                <a:latin typeface="Arial"/>
              </a:rPr>
              <a:pPr/>
              <a:t>100</a:t>
            </a:fld>
            <a:endParaRPr lang="en-US" altLang="zh-CN">
              <a:latin typeface="Arial"/>
            </a:endParaRPr>
          </a:p>
        </p:txBody>
      </p:sp>
      <p:pic>
        <p:nvPicPr>
          <p:cNvPr id="995336" name="Course_Data_Process_of_R84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5796136" y="2780928"/>
            <a:ext cx="151216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8033256"/>
      </p:ext>
    </p:extLst>
  </p:cSld>
  <p:clrMapOvr>
    <a:masterClrMapping/>
  </p:clrMapOvr>
  <p:transition xmlns:p14="http://schemas.microsoft.com/office/powerpoint/2010/main" advTm="1015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5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533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52" y="1628800"/>
            <a:ext cx="4737100" cy="4267200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D6D74518-3D5D-9F4B-92DE-3AD9450BCB82}" type="slidenum">
              <a:rPr lang="en-US" altLang="zh-CN">
                <a:latin typeface="Arial"/>
              </a:rPr>
              <a:pPr/>
              <a:t>101</a:t>
            </a:fld>
            <a:endParaRPr lang="en-US" altLang="zh-CN">
              <a:latin typeface="Arial"/>
            </a:endParaRPr>
          </a:p>
        </p:txBody>
      </p:sp>
      <p:sp>
        <p:nvSpPr>
          <p:cNvPr id="995331" name="Rectangle 3"/>
          <p:cNvSpPr>
            <a:spLocks noChangeArrowheads="1"/>
          </p:cNvSpPr>
          <p:nvPr/>
        </p:nvSpPr>
        <p:spPr bwMode="auto">
          <a:xfrm>
            <a:off x="3059832" y="2420888"/>
            <a:ext cx="3168352" cy="172819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995336" name="Course_Data_Process_of_R848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138" y="63071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3491880" y="4077072"/>
            <a:ext cx="2232248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5252279"/>
      </p:ext>
    </p:extLst>
  </p:cSld>
  <p:clrMapOvr>
    <a:masterClrMapping/>
  </p:clrMapOvr>
  <p:transition xmlns:p14="http://schemas.microsoft.com/office/powerpoint/2010/main" advTm="1963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953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5336"/>
                </p:tgtEl>
              </p:cMediaNode>
            </p:audio>
          </p:childTnLst>
        </p:cTn>
      </p:par>
    </p:tnLst>
    <p:bldLst>
      <p:bldP spid="995331" grpId="0" animBg="1"/>
      <p:bldP spid="995331" grpId="1" animBg="1"/>
      <p:bldP spid="1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620688"/>
            <a:ext cx="4557993" cy="5616624"/>
          </a:xfrm>
          <a:prstGeom prst="rect">
            <a:avLst/>
          </a:prstGeom>
        </p:spPr>
      </p:pic>
      <p:sp>
        <p:nvSpPr>
          <p:cNvPr id="1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A315E3D-4BBB-AE4E-9B1F-057F65D9EDA6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102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61539" name="Rectangle 3"/>
          <p:cNvSpPr>
            <a:spLocks noChangeArrowheads="1"/>
          </p:cNvSpPr>
          <p:nvPr/>
        </p:nvSpPr>
        <p:spPr bwMode="auto">
          <a:xfrm>
            <a:off x="611560" y="620688"/>
            <a:ext cx="3744416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61545" name="Rectangle 9"/>
          <p:cNvSpPr>
            <a:spLocks noChangeArrowheads="1"/>
          </p:cNvSpPr>
          <p:nvPr/>
        </p:nvSpPr>
        <p:spPr bwMode="auto">
          <a:xfrm>
            <a:off x="611560" y="4869160"/>
            <a:ext cx="4464496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1" y="1196752"/>
            <a:ext cx="5986951" cy="12961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2204864"/>
            <a:ext cx="5508104" cy="23826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775324"/>
      </p:ext>
    </p:extLst>
  </p:cSld>
  <p:clrMapOvr>
    <a:masterClrMapping/>
  </p:clrMapOvr>
  <p:transition xmlns:p14="http://schemas.microsoft.com/office/powerpoint/2010/main" advTm="236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39" grpId="0" animBg="1"/>
      <p:bldP spid="961539" grpId="1" animBg="1"/>
      <p:bldP spid="961545" grpId="2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620688"/>
            <a:ext cx="4557993" cy="5616624"/>
          </a:xfrm>
          <a:prstGeom prst="rect">
            <a:avLst/>
          </a:prstGeom>
        </p:spPr>
      </p:pic>
      <p:sp>
        <p:nvSpPr>
          <p:cNvPr id="1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A315E3D-4BBB-AE4E-9B1F-057F65D9EDA6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103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61539" name="Rectangle 3"/>
          <p:cNvSpPr>
            <a:spLocks noChangeArrowheads="1"/>
          </p:cNvSpPr>
          <p:nvPr/>
        </p:nvSpPr>
        <p:spPr bwMode="auto">
          <a:xfrm>
            <a:off x="467544" y="3284984"/>
            <a:ext cx="4536504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2132856"/>
            <a:ext cx="8429172" cy="720080"/>
          </a:xfrm>
          <a:prstGeom prst="rect">
            <a:avLst/>
          </a:prstGeom>
        </p:spPr>
      </p:pic>
      <p:sp>
        <p:nvSpPr>
          <p:cNvPr id="961545" name="Rectangle 9"/>
          <p:cNvSpPr>
            <a:spLocks noChangeArrowheads="1"/>
          </p:cNvSpPr>
          <p:nvPr/>
        </p:nvSpPr>
        <p:spPr bwMode="auto">
          <a:xfrm>
            <a:off x="3419872" y="2132857"/>
            <a:ext cx="266429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Rectangle 3"/>
          <p:cNvSpPr>
            <a:spLocks noChangeArrowheads="1"/>
          </p:cNvSpPr>
          <p:nvPr/>
        </p:nvSpPr>
        <p:spPr bwMode="auto">
          <a:xfrm>
            <a:off x="611560" y="1700808"/>
            <a:ext cx="4536504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0746094"/>
      </p:ext>
    </p:extLst>
  </p:cSld>
  <p:clrMapOvr>
    <a:masterClrMapping/>
  </p:clrMapOvr>
  <p:transition xmlns:p14="http://schemas.microsoft.com/office/powerpoint/2010/main" advTm="236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39" grpId="0" animBg="1"/>
      <p:bldP spid="961539" grpId="1" animBg="1"/>
      <p:bldP spid="961545" grpId="0" animBg="1"/>
      <p:bldP spid="961545" grpId="1" animBg="1"/>
      <p:bldP spid="10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页脚占位符 4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C6AE9B1D-8C18-654A-8463-50E3DBF6C162}" type="slidenum">
              <a:rPr lang="en-US" altLang="zh-CN"/>
              <a:pPr/>
              <a:t>104</a:t>
            </a:fld>
            <a:endParaRPr lang="en-US" altLang="zh-CN"/>
          </a:p>
        </p:txBody>
      </p:sp>
      <p:sp>
        <p:nvSpPr>
          <p:cNvPr id="6656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>
              <a:ea typeface="宋体" charset="-122"/>
              <a:cs typeface="宋体" charset="-122"/>
            </a:endParaRPr>
          </a:p>
        </p:txBody>
      </p:sp>
      <p:sp>
        <p:nvSpPr>
          <p:cNvPr id="66565" name="Text Box 6"/>
          <p:cNvSpPr txBox="1">
            <a:spLocks noChangeArrowheads="1"/>
          </p:cNvSpPr>
          <p:nvPr/>
        </p:nvSpPr>
        <p:spPr bwMode="auto">
          <a:xfrm>
            <a:off x="-180975" y="2524125"/>
            <a:ext cx="1979613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zh-CN" sz="2300" b="1">
                <a:solidFill>
                  <a:srgbClr val="FFFFFF"/>
                </a:solidFill>
                <a:latin typeface="Tahoma" charset="0"/>
              </a:rPr>
              <a:t>Scatter</a:t>
            </a:r>
          </a:p>
          <a:p>
            <a:r>
              <a:rPr lang="en-US" altLang="zh-CN" sz="2300" b="1">
                <a:solidFill>
                  <a:srgbClr val="FFFFFF"/>
                </a:solidFill>
                <a:latin typeface="Tahoma" charset="0"/>
              </a:rPr>
              <a:t>Plot</a:t>
            </a:r>
            <a:endParaRPr lang="en-US" altLang="zh-CN" sz="23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492500" y="1376363"/>
            <a:ext cx="431958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altLang="zh-CN" sz="2300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[r p]=corrcoef(ALFF,MMSE)</a:t>
            </a:r>
          </a:p>
          <a:p>
            <a:pPr algn="just"/>
            <a:r>
              <a:rPr lang="en-US" altLang="zh-CN" sz="2300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plot(ALFF,MMSE,’o’)</a:t>
            </a:r>
          </a:p>
          <a:p>
            <a:pPr algn="just"/>
            <a:r>
              <a:rPr lang="en-US" altLang="zh-CN" sz="2300" b="1">
                <a:solidFill>
                  <a:srgbClr val="FFFFFF"/>
                </a:solidFill>
                <a:ea typeface="Times New Roman" charset="0"/>
                <a:cs typeface="Times New Roman" charset="0"/>
              </a:rPr>
              <a:t>lsline</a:t>
            </a:r>
            <a:endParaRPr lang="en-US" altLang="zh-CN" sz="2300" b="1">
              <a:solidFill>
                <a:srgbClr val="B1E2FB"/>
              </a:solidFill>
              <a:ea typeface="Times New Roman" charset="0"/>
              <a:cs typeface="Times New Roman" charset="0"/>
            </a:endParaRPr>
          </a:p>
          <a:p>
            <a:pPr algn="just"/>
            <a:endParaRPr lang="en-US" altLang="zh-CN" sz="2300" b="1">
              <a:solidFill>
                <a:srgbClr val="B1E2FB"/>
              </a:solidFill>
              <a:ea typeface="Times New Roman" charset="0"/>
              <a:cs typeface="Times New Roman" charset="0"/>
            </a:endParaRPr>
          </a:p>
        </p:txBody>
      </p:sp>
      <p:pic>
        <p:nvPicPr>
          <p:cNvPr id="1082370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84438" y="2955925"/>
            <a:ext cx="4210050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237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93963" y="2965450"/>
            <a:ext cx="4200525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5039853"/>
      </p:ext>
    </p:extLst>
  </p:cSld>
  <p:clrMapOvr>
    <a:masterClrMapping/>
  </p:clrMapOvr>
  <p:transition xmlns:p14="http://schemas.microsoft.com/office/powerpoint/2010/main" advTm="1509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188640"/>
            <a:ext cx="7784238" cy="7331496"/>
          </a:xfrm>
          <a:prstGeom prst="rect">
            <a:avLst/>
          </a:prstGeom>
        </p:spPr>
      </p:pic>
      <p:sp>
        <p:nvSpPr>
          <p:cNvPr id="1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1A315E3D-4BBB-AE4E-9B1F-057F65D9EDA6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61539" name="Rectangle 3"/>
          <p:cNvSpPr>
            <a:spLocks noChangeArrowheads="1"/>
          </p:cNvSpPr>
          <p:nvPr/>
        </p:nvSpPr>
        <p:spPr bwMode="auto">
          <a:xfrm>
            <a:off x="4067944" y="2420888"/>
            <a:ext cx="273630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61540" name="Rectangle 4"/>
          <p:cNvSpPr>
            <a:spLocks noChangeArrowheads="1"/>
          </p:cNvSpPr>
          <p:nvPr/>
        </p:nvSpPr>
        <p:spPr bwMode="auto">
          <a:xfrm>
            <a:off x="6588224" y="5877273"/>
            <a:ext cx="129614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59399" name="Text Box 6"/>
          <p:cNvSpPr txBox="1">
            <a:spLocks noChangeArrowheads="1"/>
          </p:cNvSpPr>
          <p:nvPr/>
        </p:nvSpPr>
        <p:spPr bwMode="auto">
          <a:xfrm>
            <a:off x="19224" y="2492896"/>
            <a:ext cx="1979613" cy="97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altLang="zh-CN" sz="2300" dirty="0" smtClean="0">
                <a:solidFill>
                  <a:srgbClr val="FFFFFF"/>
                </a:solidFill>
              </a:rPr>
              <a:t>Image</a:t>
            </a:r>
          </a:p>
          <a:p>
            <a:pPr eaLnBrk="1" hangingPunct="1"/>
            <a:r>
              <a:rPr lang="en-US" altLang="zh-CN" sz="2300" dirty="0" err="1" smtClean="0">
                <a:solidFill>
                  <a:srgbClr val="FFFFFF"/>
                </a:solidFill>
              </a:rPr>
              <a:t>Reslicer</a:t>
            </a:r>
            <a:endParaRPr lang="en-US" altLang="zh-CN" sz="2300" dirty="0" smtClean="0">
              <a:solidFill>
                <a:srgbClr val="B1E2FB"/>
              </a:solidFill>
            </a:endParaRPr>
          </a:p>
        </p:txBody>
      </p:sp>
      <p:sp>
        <p:nvSpPr>
          <p:cNvPr id="961543" name="Rectangle 7"/>
          <p:cNvSpPr>
            <a:spLocks noChangeArrowheads="1"/>
          </p:cNvSpPr>
          <p:nvPr/>
        </p:nvSpPr>
        <p:spPr bwMode="auto">
          <a:xfrm>
            <a:off x="2051720" y="4941168"/>
            <a:ext cx="1224136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61544" name="Rectangle 8"/>
          <p:cNvSpPr>
            <a:spLocks noChangeArrowheads="1"/>
          </p:cNvSpPr>
          <p:nvPr/>
        </p:nvSpPr>
        <p:spPr bwMode="auto">
          <a:xfrm>
            <a:off x="3347864" y="4869160"/>
            <a:ext cx="4536504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61545" name="Rectangle 9"/>
          <p:cNvSpPr>
            <a:spLocks noChangeArrowheads="1"/>
          </p:cNvSpPr>
          <p:nvPr/>
        </p:nvSpPr>
        <p:spPr bwMode="auto">
          <a:xfrm>
            <a:off x="3275856" y="4365104"/>
            <a:ext cx="1440160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61547" name="Rectangle 11"/>
          <p:cNvSpPr>
            <a:spLocks noChangeArrowheads="1"/>
          </p:cNvSpPr>
          <p:nvPr/>
        </p:nvSpPr>
        <p:spPr bwMode="auto">
          <a:xfrm>
            <a:off x="6084168" y="4365105"/>
            <a:ext cx="1800200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61549" name="Rectangle 13"/>
          <p:cNvSpPr>
            <a:spLocks noChangeArrowheads="1"/>
          </p:cNvSpPr>
          <p:nvPr/>
        </p:nvSpPr>
        <p:spPr bwMode="auto">
          <a:xfrm>
            <a:off x="3347864" y="5445225"/>
            <a:ext cx="453650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61550" name="Rectangle 14"/>
          <p:cNvSpPr>
            <a:spLocks noChangeArrowheads="1"/>
          </p:cNvSpPr>
          <p:nvPr/>
        </p:nvSpPr>
        <p:spPr bwMode="auto">
          <a:xfrm>
            <a:off x="3347865" y="5805264"/>
            <a:ext cx="1224136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27789"/>
      </p:ext>
    </p:extLst>
  </p:cSld>
  <p:clrMapOvr>
    <a:masterClrMapping/>
  </p:clrMapOvr>
  <p:transition xmlns:p14="http://schemas.microsoft.com/office/powerpoint/2010/main" advTm="236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1539" grpId="0" animBg="1"/>
      <p:bldP spid="961539" grpId="1" animBg="1"/>
      <p:bldP spid="961540" grpId="0" animBg="1"/>
      <p:bldP spid="961543" grpId="0" animBg="1"/>
      <p:bldP spid="961543" grpId="1" animBg="1"/>
      <p:bldP spid="961544" grpId="0" animBg="1"/>
      <p:bldP spid="961544" grpId="1" animBg="1"/>
      <p:bldP spid="961545" grpId="0" animBg="1"/>
      <p:bldP spid="961545" grpId="1" animBg="1"/>
      <p:bldP spid="961545" grpId="2" animBg="1"/>
      <p:bldP spid="961545" grpId="3" animBg="1"/>
      <p:bldP spid="961547" grpId="0" animBg="1"/>
      <p:bldP spid="961547" grpId="1" animBg="1"/>
      <p:bldP spid="961549" grpId="0" animBg="1"/>
      <p:bldP spid="961549" grpId="1" animBg="1"/>
      <p:bldP spid="961550" grpId="0" animBg="1"/>
      <p:bldP spid="961550" grpId="1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923194"/>
          </a:xfrm>
          <a:prstGeom prst="rect">
            <a:avLst/>
          </a:prstGeom>
        </p:spPr>
      </p:pic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718710B6-29B6-B247-8CF2-10731139757A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106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2700338" y="-204564"/>
            <a:ext cx="4319587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Arial" charset="0"/>
                <a:ea typeface="宋体" charset="0"/>
                <a:cs typeface="宋体" charset="0"/>
              </a:rPr>
              <a:t>Image 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Calculator</a:t>
            </a:r>
          </a:p>
        </p:txBody>
      </p:sp>
      <p:sp>
        <p:nvSpPr>
          <p:cNvPr id="1003524" name="Rectangle 4"/>
          <p:cNvSpPr>
            <a:spLocks noChangeArrowheads="1"/>
          </p:cNvSpPr>
          <p:nvPr/>
        </p:nvSpPr>
        <p:spPr bwMode="auto">
          <a:xfrm>
            <a:off x="1979712" y="4456584"/>
            <a:ext cx="5400600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03526" name="Rectangle 6"/>
          <p:cNvSpPr>
            <a:spLocks noChangeArrowheads="1"/>
          </p:cNvSpPr>
          <p:nvPr/>
        </p:nvSpPr>
        <p:spPr bwMode="auto">
          <a:xfrm>
            <a:off x="3347865" y="3736504"/>
            <a:ext cx="1008112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03527" name="Rectangle 7"/>
          <p:cNvSpPr>
            <a:spLocks noChangeArrowheads="1"/>
          </p:cNvSpPr>
          <p:nvPr/>
        </p:nvSpPr>
        <p:spPr bwMode="auto">
          <a:xfrm>
            <a:off x="683569" y="1648272"/>
            <a:ext cx="3744416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03528" name="Rectangle 8"/>
          <p:cNvSpPr>
            <a:spLocks noChangeArrowheads="1"/>
          </p:cNvSpPr>
          <p:nvPr/>
        </p:nvSpPr>
        <p:spPr bwMode="auto">
          <a:xfrm>
            <a:off x="1979712" y="4888632"/>
            <a:ext cx="5400600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03529" name="Rectangle 9"/>
          <p:cNvSpPr>
            <a:spLocks noChangeArrowheads="1"/>
          </p:cNvSpPr>
          <p:nvPr/>
        </p:nvSpPr>
        <p:spPr bwMode="auto">
          <a:xfrm>
            <a:off x="1907704" y="5248672"/>
            <a:ext cx="2016224" cy="4318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03533" name="Rectangle 13"/>
          <p:cNvSpPr>
            <a:spLocks noChangeArrowheads="1"/>
          </p:cNvSpPr>
          <p:nvPr/>
        </p:nvSpPr>
        <p:spPr bwMode="auto">
          <a:xfrm>
            <a:off x="7236297" y="3736504"/>
            <a:ext cx="1080120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03534" name="Rectangle 14"/>
          <p:cNvSpPr>
            <a:spLocks noChangeArrowheads="1"/>
          </p:cNvSpPr>
          <p:nvPr/>
        </p:nvSpPr>
        <p:spPr bwMode="auto">
          <a:xfrm>
            <a:off x="4499993" y="1576264"/>
            <a:ext cx="3816424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03535" name="Rectangle 15"/>
          <p:cNvSpPr>
            <a:spLocks noChangeArrowheads="1"/>
          </p:cNvSpPr>
          <p:nvPr/>
        </p:nvSpPr>
        <p:spPr bwMode="auto">
          <a:xfrm>
            <a:off x="7452320" y="4456584"/>
            <a:ext cx="792162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8307008"/>
      </p:ext>
    </p:extLst>
  </p:cSld>
  <p:clrMapOvr>
    <a:masterClrMapping/>
  </p:clrMapOvr>
  <p:transition xmlns:p14="http://schemas.microsoft.com/office/powerpoint/2010/main" advTm="1285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24" grpId="0" animBg="1"/>
      <p:bldP spid="1003524" grpId="1" animBg="1"/>
      <p:bldP spid="1003526" grpId="0" animBg="1"/>
      <p:bldP spid="1003526" grpId="1" animBg="1"/>
      <p:bldP spid="1003527" grpId="0" animBg="1"/>
      <p:bldP spid="1003527" grpId="1" animBg="1"/>
      <p:bldP spid="1003528" grpId="0" animBg="1"/>
      <p:bldP spid="1003528" grpId="1" animBg="1"/>
      <p:bldP spid="1003529" grpId="0" animBg="1"/>
      <p:bldP spid="1003529" grpId="1" animBg="1"/>
      <p:bldP spid="1003533" grpId="0" animBg="1"/>
      <p:bldP spid="1003533" grpId="1" animBg="1"/>
      <p:bldP spid="1003534" grpId="0" animBg="1"/>
      <p:bldP spid="1003534" grpId="1" animBg="1"/>
      <p:bldP spid="100353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0CC8F5CD-781C-D146-9BF1-4EBF7969E5E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-100013"/>
            <a:ext cx="5327650" cy="1257301"/>
          </a:xfrm>
          <a:noFill/>
        </p:spPr>
        <p:txBody>
          <a:bodyPr/>
          <a:lstStyle/>
          <a:p>
            <a:pPr eaLnBrk="1" hangingPunct="1"/>
            <a:r>
              <a:rPr lang="en-US" altLang="zh-CN" b="1" dirty="0" smtClean="0">
                <a:latin typeface="Arial" charset="0"/>
                <a:ea typeface="宋体" charset="0"/>
                <a:cs typeface="宋体" charset="0"/>
              </a:rPr>
              <a:t>Image </a:t>
            </a:r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Calculator</a:t>
            </a:r>
          </a:p>
        </p:txBody>
      </p:sp>
      <p:sp>
        <p:nvSpPr>
          <p:cNvPr id="75780" name="Rectangle 3"/>
          <p:cNvSpPr>
            <a:spLocks noChangeArrowheads="1"/>
          </p:cNvSpPr>
          <p:nvPr/>
        </p:nvSpPr>
        <p:spPr bwMode="auto">
          <a:xfrm>
            <a:off x="684212" y="798513"/>
            <a:ext cx="8459787" cy="54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Example expressions: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(a)      g1-1     Subtract 1 from each image in group 1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(b)      g1-g2    Subtract each image in group 2 from each corresponding image in group1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(c)      i1-i2    Subtract image 2 from image 1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(d)      i1&gt;100    Make a binary mask image at threshold of 100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(e)      g1.*(i1&gt;100)   Make a mask and then apply to each image in group 1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  <a:buFontTx/>
              <a:buAutoNum type="alphaLcParenBoth" startAt="6"/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mean(g1)   Calculate the mean image of group 1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  <a:buFontTx/>
              <a:buAutoNum type="alphaLcParenBoth" startAt="6"/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(i1-mean(g1))./</a:t>
            </a:r>
            <a:r>
              <a:rPr kumimoji="1" lang="en-US" altLang="zh-CN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std</a:t>
            </a: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(g1)   Calculate the z value of i1 related to group 1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(g)      </a:t>
            </a:r>
            <a:r>
              <a:rPr kumimoji="1" lang="en-US" altLang="zh-CN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corr</a:t>
            </a: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(g1,g2,''temporal'')    Calculate the temporal correlation between two groups, i.e. one correlation coefficient between two ''time courses'' for each voxel.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(h)      </a:t>
            </a:r>
            <a:r>
              <a:rPr kumimoji="1" lang="en-US" altLang="zh-CN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corr</a:t>
            </a: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(g1,g2,''spatial'')     Calculate the spatial correlation between two groups, i.e. one correlation coefficient between two images for each ''time point''.</a:t>
            </a:r>
          </a:p>
        </p:txBody>
      </p:sp>
    </p:spTree>
    <p:extLst>
      <p:ext uri="{BB962C8B-B14F-4D97-AF65-F5344CB8AC3E}">
        <p14:creationId xmlns:p14="http://schemas.microsoft.com/office/powerpoint/2010/main" val="3523664682"/>
      </p:ext>
    </p:extLst>
  </p:cSld>
  <p:clrMapOvr>
    <a:masterClrMapping/>
  </p:clrMapOvr>
  <p:transition xmlns:p14="http://schemas.microsoft.com/office/powerpoint/2010/main" advTm="735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2F866D8-B262-AD40-9CE4-0B7D5EACB96C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108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88067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350" y="260350"/>
            <a:ext cx="7272338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Reading and Writing functions</a:t>
            </a:r>
          </a:p>
        </p:txBody>
      </p:sp>
      <p:sp>
        <p:nvSpPr>
          <p:cNvPr id="1013763" name="Rectangle 3"/>
          <p:cNvSpPr>
            <a:spLocks noChangeArrowheads="1"/>
          </p:cNvSpPr>
          <p:nvPr/>
        </p:nvSpPr>
        <p:spPr bwMode="auto">
          <a:xfrm>
            <a:off x="684213" y="1408113"/>
            <a:ext cx="8066087" cy="4639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Reading: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[Data Header] = </a:t>
            </a:r>
            <a:r>
              <a:rPr kumimoji="1" lang="en-US" altLang="zh-CN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y_Read</a:t>
            </a: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('</a:t>
            </a:r>
            <a:r>
              <a:rPr kumimoji="1" lang="en-US" altLang="zh-CN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brodmann.nii</a:t>
            </a: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');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      Data – 181*217*181 double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       Header </a:t>
            </a:r>
            <a:r>
              <a:rPr kumimoji="1" lang="en-US" altLang="zh-CN" b="1" dirty="0">
                <a:solidFill>
                  <a:srgbClr val="FFFFFF"/>
                </a:solidFill>
                <a:ea typeface="隶书" charset="0"/>
                <a:cs typeface="隶书" charset="0"/>
              </a:rPr>
              <a:t>– </a:t>
            </a: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Structure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Processing: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BA20Data = (Data==20);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Writing: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y_Write</a:t>
            </a:r>
            <a:r>
              <a:rPr kumimoji="1" lang="en-US" altLang="zh-CN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(BA20Data, Head, 'BA20.img');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00192" y="3429000"/>
            <a:ext cx="126188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y_ReadRPI</a:t>
            </a:r>
            <a:endParaRPr lang="en-US" dirty="0" smtClean="0"/>
          </a:p>
          <a:p>
            <a:r>
              <a:rPr lang="en-US" dirty="0" err="1"/>
              <a:t>y</a:t>
            </a:r>
            <a:r>
              <a:rPr lang="en-US" dirty="0" err="1" smtClean="0"/>
              <a:t>_ReadAll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6205189"/>
      </p:ext>
    </p:extLst>
  </p:cSld>
  <p:clrMapOvr>
    <a:masterClrMapping/>
  </p:clrMapOvr>
  <p:transition xmlns:p14="http://schemas.microsoft.com/office/powerpoint/2010/main" advTm="1045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13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13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1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13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13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13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137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13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137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13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137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109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109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The R-fMRI Maps Project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1564292"/>
            <a:ext cx="3235435" cy="52937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4926870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709171"/>
            <a:ext cx="9144000" cy="6104205"/>
          </a:xfrm>
          <a:prstGeom prst="rect">
            <a:avLst/>
          </a:prstGeom>
        </p:spPr>
      </p:pic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7FC42DB-9503-794C-8682-97D36293A0DF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11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921610" name="Rectangle 10"/>
          <p:cNvSpPr>
            <a:spLocks noChangeArrowheads="1"/>
          </p:cNvSpPr>
          <p:nvPr/>
        </p:nvSpPr>
        <p:spPr bwMode="auto">
          <a:xfrm>
            <a:off x="899592" y="1628800"/>
            <a:ext cx="4320480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21612" name="Rectangle 12"/>
          <p:cNvSpPr>
            <a:spLocks noChangeArrowheads="1"/>
          </p:cNvSpPr>
          <p:nvPr/>
        </p:nvSpPr>
        <p:spPr bwMode="auto">
          <a:xfrm>
            <a:off x="5868144" y="1412776"/>
            <a:ext cx="2160240" cy="7200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21614" name="Rectangle 14"/>
          <p:cNvSpPr>
            <a:spLocks noChangeArrowheads="1"/>
          </p:cNvSpPr>
          <p:nvPr/>
        </p:nvSpPr>
        <p:spPr bwMode="auto">
          <a:xfrm>
            <a:off x="7380337" y="5445224"/>
            <a:ext cx="1080095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348880"/>
            <a:ext cx="8089900" cy="1790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63888" y="6093296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Coregister</a:t>
            </a:r>
            <a:r>
              <a:rPr lang="en-US" dirty="0" smtClean="0"/>
              <a:t> and average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6853022"/>
      </p:ext>
    </p:extLst>
  </p:cSld>
  <p:clrMapOvr>
    <a:masterClrMapping/>
  </p:clrMapOvr>
  <p:transition xmlns:p14="http://schemas.microsoft.com/office/powerpoint/2010/main" advTm="3248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10" grpId="0" animBg="1"/>
      <p:bldP spid="921610" grpId="1" animBg="1"/>
      <p:bldP spid="921612" grpId="0" animBg="1"/>
      <p:bldP spid="921612" grpId="1" animBg="1"/>
      <p:bldP spid="921614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110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The R-fMRI Maps Project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32" y="1510742"/>
            <a:ext cx="8604448" cy="3934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57632" y="5816600"/>
            <a:ext cx="3242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Insel</a:t>
            </a:r>
            <a:r>
              <a:rPr lang="en-US" dirty="0"/>
              <a:t> </a:t>
            </a:r>
            <a:r>
              <a:rPr lang="en-US" dirty="0" smtClean="0"/>
              <a:t>and Cuthbert 2015. Science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3479103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111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The R-fMRI Maps Project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195736" y="2091167"/>
            <a:ext cx="4464496" cy="2808312"/>
          </a:xfrm>
          <a:prstGeom prst="rect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6729" y="2425490"/>
            <a:ext cx="1064054" cy="11792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9377" y="3629052"/>
            <a:ext cx="1064054" cy="11792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329" y="3562188"/>
            <a:ext cx="1064054" cy="11792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53611" y="3495323"/>
            <a:ext cx="1064054" cy="11792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93280" y="2224896"/>
            <a:ext cx="1064054" cy="11792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7197" y="2060848"/>
            <a:ext cx="2170907" cy="15424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9806838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112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The R-fMRI Maps Project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5880" y="1700808"/>
            <a:ext cx="7110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/>
                <a:ea typeface="宋体"/>
                <a:cs typeface="Times New Roman"/>
              </a:rPr>
              <a:t>Here is a list of R-fMRI indices shared: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Arial"/>
                <a:ea typeface="宋体"/>
                <a:cs typeface="Times New Roman"/>
              </a:rPr>
              <a:t>Amplitude of low frequency fluctuations (</a:t>
            </a:r>
            <a:r>
              <a:rPr lang="en-US" dirty="0">
                <a:solidFill>
                  <a:srgbClr val="FFFF00"/>
                </a:solidFill>
                <a:latin typeface="Arial"/>
                <a:ea typeface="宋体"/>
                <a:cs typeface="Times New Roman"/>
              </a:rPr>
              <a:t>ALFF</a:t>
            </a:r>
            <a:r>
              <a:rPr lang="en-US" dirty="0">
                <a:latin typeface="Arial"/>
                <a:ea typeface="宋体"/>
                <a:cs typeface="Times New Roman"/>
              </a:rPr>
              <a:t>)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Arial"/>
                <a:ea typeface="宋体"/>
                <a:cs typeface="Times New Roman"/>
              </a:rPr>
              <a:t>Fractional ALFF (</a:t>
            </a:r>
            <a:r>
              <a:rPr lang="en-US" dirty="0" err="1">
                <a:solidFill>
                  <a:srgbClr val="FFFF00"/>
                </a:solidFill>
                <a:latin typeface="Arial"/>
                <a:ea typeface="宋体"/>
                <a:cs typeface="Times New Roman"/>
              </a:rPr>
              <a:t>fALFF</a:t>
            </a:r>
            <a:r>
              <a:rPr lang="en-US" dirty="0">
                <a:latin typeface="Arial"/>
                <a:ea typeface="宋体"/>
                <a:cs typeface="Times New Roman"/>
              </a:rPr>
              <a:t>)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Arial"/>
                <a:ea typeface="宋体"/>
                <a:cs typeface="Times New Roman"/>
              </a:rPr>
              <a:t>Regional Homogeneity (</a:t>
            </a:r>
            <a:r>
              <a:rPr lang="en-US" dirty="0" err="1">
                <a:solidFill>
                  <a:srgbClr val="FFFF00"/>
                </a:solidFill>
                <a:latin typeface="Arial"/>
                <a:ea typeface="宋体"/>
                <a:cs typeface="Times New Roman"/>
              </a:rPr>
              <a:t>ReHo</a:t>
            </a:r>
            <a:r>
              <a:rPr lang="en-US" dirty="0">
                <a:latin typeface="Arial"/>
                <a:ea typeface="宋体"/>
                <a:cs typeface="Times New Roman"/>
              </a:rPr>
              <a:t>)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Arial"/>
                <a:ea typeface="宋体"/>
                <a:cs typeface="Times New Roman"/>
              </a:rPr>
              <a:t>Voxel-mirrored </a:t>
            </a:r>
            <a:r>
              <a:rPr lang="en-US" dirty="0" err="1">
                <a:latin typeface="Arial"/>
                <a:ea typeface="宋体"/>
                <a:cs typeface="Times New Roman"/>
              </a:rPr>
              <a:t>homotopic</a:t>
            </a:r>
            <a:r>
              <a:rPr lang="en-US" dirty="0">
                <a:latin typeface="Arial"/>
                <a:ea typeface="宋体"/>
                <a:cs typeface="Times New Roman"/>
              </a:rPr>
              <a:t> connectivity (</a:t>
            </a:r>
            <a:r>
              <a:rPr lang="en-US" dirty="0">
                <a:solidFill>
                  <a:srgbClr val="FFFF00"/>
                </a:solidFill>
                <a:latin typeface="Arial"/>
                <a:ea typeface="宋体"/>
                <a:cs typeface="Times New Roman"/>
              </a:rPr>
              <a:t>VMHC</a:t>
            </a:r>
            <a:r>
              <a:rPr lang="en-US" dirty="0">
                <a:latin typeface="Arial"/>
                <a:ea typeface="宋体"/>
                <a:cs typeface="Times New Roman"/>
              </a:rPr>
              <a:t>)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latin typeface="Arial"/>
                <a:ea typeface="宋体"/>
                <a:cs typeface="Times New Roman"/>
              </a:rPr>
              <a:t>Degree Centrality (</a:t>
            </a:r>
            <a:r>
              <a:rPr lang="en-US" dirty="0">
                <a:solidFill>
                  <a:srgbClr val="FFFF00"/>
                </a:solidFill>
                <a:latin typeface="Arial"/>
                <a:ea typeface="宋体"/>
                <a:cs typeface="Times New Roman"/>
              </a:rPr>
              <a:t>DC</a:t>
            </a:r>
            <a:r>
              <a:rPr lang="en-US" dirty="0">
                <a:latin typeface="Arial"/>
                <a:ea typeface="宋体"/>
                <a:cs typeface="Times New Roman"/>
              </a:rPr>
              <a:t>)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342900" marR="0" lvl="0" indent="-342900" algn="l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dirty="0">
                <a:solidFill>
                  <a:srgbClr val="FFFF00"/>
                </a:solidFill>
                <a:latin typeface="Arial"/>
                <a:ea typeface="宋体"/>
                <a:cs typeface="Times New Roman"/>
              </a:rPr>
              <a:t>Functional Connectivity Matrices </a:t>
            </a:r>
            <a:r>
              <a:rPr lang="en-US" dirty="0">
                <a:latin typeface="Arial"/>
                <a:ea typeface="宋体"/>
                <a:cs typeface="Times New Roman"/>
              </a:rPr>
              <a:t>of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Arial"/>
                <a:ea typeface="宋体"/>
                <a:cs typeface="Times New Roman"/>
              </a:rPr>
              <a:t>Automated Anatomical Labeling (AAL) atlas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Arial"/>
                <a:ea typeface="宋体"/>
                <a:cs typeface="Times New Roman"/>
              </a:rPr>
              <a:t>Harvard-Oxford atlas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>
                <a:latin typeface="Arial"/>
                <a:ea typeface="宋体"/>
                <a:cs typeface="Times New Roman"/>
              </a:rPr>
              <a:t>Craddock’s clustering 200 ROIs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 err="1">
                <a:latin typeface="Arial"/>
                <a:ea typeface="宋体"/>
                <a:cs typeface="Times New Roman"/>
              </a:rPr>
              <a:t>Zalesky’s</a:t>
            </a:r>
            <a:r>
              <a:rPr lang="en-US" dirty="0">
                <a:latin typeface="Arial"/>
                <a:ea typeface="宋体"/>
                <a:cs typeface="Times New Roman"/>
              </a:rPr>
              <a:t> random </a:t>
            </a:r>
            <a:r>
              <a:rPr lang="en-US" dirty="0" err="1">
                <a:latin typeface="Arial"/>
                <a:ea typeface="宋体"/>
                <a:cs typeface="Times New Roman"/>
              </a:rPr>
              <a:t>parcelations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742950" marR="0" lvl="1" indent="-285750" algn="l">
              <a:spcBef>
                <a:spcPts val="0"/>
              </a:spcBef>
              <a:spcAft>
                <a:spcPts val="0"/>
              </a:spcAft>
              <a:buFont typeface="+mj-lt"/>
              <a:buAutoNum type="alphaLcPeriod"/>
            </a:pPr>
            <a:r>
              <a:rPr lang="en-US" dirty="0" err="1">
                <a:latin typeface="Arial"/>
                <a:ea typeface="宋体"/>
                <a:cs typeface="Times New Roman"/>
              </a:rPr>
              <a:t>Dosenbach’s</a:t>
            </a:r>
            <a:r>
              <a:rPr lang="en-US" dirty="0">
                <a:latin typeface="Arial"/>
                <a:ea typeface="宋体"/>
                <a:cs typeface="Times New Roman"/>
              </a:rPr>
              <a:t> 160 functional ROIs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/>
                <a:ea typeface="宋体"/>
                <a:cs typeface="Times New Roman"/>
              </a:rPr>
              <a:t>In addition, the gray matter (</a:t>
            </a:r>
            <a:r>
              <a:rPr lang="en-US" dirty="0">
                <a:solidFill>
                  <a:srgbClr val="FFFF00"/>
                </a:solidFill>
                <a:latin typeface="Arial"/>
                <a:ea typeface="宋体"/>
                <a:cs typeface="Times New Roman"/>
              </a:rPr>
              <a:t>GM</a:t>
            </a:r>
            <a:r>
              <a:rPr lang="en-US" dirty="0">
                <a:latin typeface="Arial"/>
                <a:ea typeface="宋体"/>
                <a:cs typeface="Times New Roman"/>
              </a:rPr>
              <a:t>), white matter (</a:t>
            </a:r>
            <a:r>
              <a:rPr lang="en-US" dirty="0">
                <a:solidFill>
                  <a:srgbClr val="FFFF00"/>
                </a:solidFill>
                <a:latin typeface="Arial"/>
                <a:ea typeface="宋体"/>
                <a:cs typeface="Times New Roman"/>
              </a:rPr>
              <a:t>WM</a:t>
            </a:r>
            <a:r>
              <a:rPr lang="en-US" dirty="0">
                <a:latin typeface="Arial"/>
                <a:ea typeface="宋体"/>
                <a:cs typeface="Times New Roman"/>
              </a:rPr>
              <a:t>) and cerebrospinal fluid (</a:t>
            </a:r>
            <a:r>
              <a:rPr lang="en-US" dirty="0">
                <a:solidFill>
                  <a:srgbClr val="FFFF00"/>
                </a:solidFill>
                <a:latin typeface="Arial"/>
                <a:ea typeface="宋体"/>
                <a:cs typeface="Times New Roman"/>
              </a:rPr>
              <a:t>CSF</a:t>
            </a:r>
            <a:r>
              <a:rPr lang="en-US" dirty="0">
                <a:latin typeface="Arial"/>
                <a:ea typeface="宋体"/>
                <a:cs typeface="Times New Roman"/>
              </a:rPr>
              <a:t>) density and volume are shared as well.</a:t>
            </a:r>
            <a:endParaRPr lang="en-US" sz="2000" dirty="0">
              <a:latin typeface="Cambria"/>
              <a:ea typeface="宋体"/>
              <a:cs typeface="Times New Roman"/>
            </a:endParaRP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/>
                <a:ea typeface="宋体"/>
                <a:cs typeface="Times New Roman"/>
              </a:rPr>
              <a:t>Please see </a:t>
            </a:r>
            <a:r>
              <a:rPr lang="en-US" dirty="0" err="1">
                <a:latin typeface="Arial"/>
                <a:ea typeface="宋体"/>
                <a:cs typeface="Times New Roman"/>
              </a:rPr>
              <a:t>xxxx</a:t>
            </a:r>
            <a:r>
              <a:rPr lang="en-US" dirty="0">
                <a:latin typeface="Arial"/>
                <a:ea typeface="宋体"/>
                <a:cs typeface="Times New Roman"/>
              </a:rPr>
              <a:t>/xxx for the details of the data processing steps.</a:t>
            </a:r>
            <a:endParaRPr lang="en-US" sz="2000" dirty="0">
              <a:effectLst/>
              <a:latin typeface="Cambria"/>
              <a:ea typeface="宋体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66261057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113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The R-fMRI Maps Project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196752"/>
            <a:ext cx="5313550" cy="5958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852936"/>
            <a:ext cx="223224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Template Parameter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V4</a:t>
            </a:r>
            <a:r>
              <a:rPr lang="en-US" dirty="0">
                <a:solidFill>
                  <a:srgbClr val="FFFF00"/>
                </a:solidFill>
              </a:rPr>
              <a:t>: Calculate in MNI Space (warp by DARTEL)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483768" y="3212976"/>
            <a:ext cx="2880320" cy="2160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837198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1556792"/>
            <a:ext cx="6983760" cy="465584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114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The R-fMRI Maps Project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588224" y="5085184"/>
            <a:ext cx="1512168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283968" y="5085184"/>
            <a:ext cx="2304256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042" y="2516703"/>
            <a:ext cx="19946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1. Organize Results</a:t>
            </a:r>
          </a:p>
          <a:p>
            <a:pPr algn="l"/>
            <a:r>
              <a:rPr lang="en-US" dirty="0" smtClean="0"/>
              <a:t>2. Compress</a:t>
            </a:r>
          </a:p>
          <a:p>
            <a:pPr algn="l"/>
            <a:r>
              <a:rPr lang="en-US" dirty="0" smtClean="0"/>
              <a:t>3. Upload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01043" y="3861048"/>
            <a:ext cx="1922686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Save the KEY intermediate files for future processing</a:t>
            </a:r>
          </a:p>
          <a:p>
            <a:pPr algn="l"/>
            <a:r>
              <a:rPr lang="en-US" dirty="0" smtClean="0"/>
              <a:t>(save disk space)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9159847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5" grpId="0"/>
      <p:bldP spid="5" grpId="1"/>
      <p:bldP spid="11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115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The R-fMRI Wiki</a:t>
            </a:r>
            <a:endParaRPr lang="en-US" altLang="zh-CN" sz="4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2033" y="1556792"/>
            <a:ext cx="6472335" cy="46805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7959349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116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827088" y="2286000"/>
            <a:ext cx="72009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3200" b="1">
                <a:solidFill>
                  <a:srgbClr val="FFFFFF"/>
                </a:solidFill>
                <a:ea typeface="隶书" charset="0"/>
                <a:cs typeface="隶书" charset="0"/>
              </a:rPr>
              <a:t>Further questions:</a:t>
            </a:r>
            <a:endParaRPr kumimoji="1" lang="en-US" altLang="zh-CN" sz="3200" b="1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pic>
        <p:nvPicPr>
          <p:cNvPr id="18" name="Picture 1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645024"/>
            <a:ext cx="1143000" cy="1143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3856911" y="3853497"/>
            <a:ext cx="28033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</a:rPr>
              <a:t>http://</a:t>
            </a:r>
            <a:r>
              <a:rPr lang="en-US" altLang="zh-CN" sz="2400" dirty="0" err="1">
                <a:solidFill>
                  <a:srgbClr val="FFFFFF"/>
                </a:solidFill>
              </a:rPr>
              <a:t>rfmri.org</a:t>
            </a:r>
            <a:r>
              <a:rPr lang="en-US" altLang="zh-CN" sz="2400" dirty="0">
                <a:solidFill>
                  <a:srgbClr val="FFFFFF"/>
                </a:solidFill>
              </a:rPr>
              <a:t>/</a:t>
            </a:r>
            <a:r>
              <a:rPr lang="en-US" altLang="zh-CN" sz="2400" dirty="0" err="1">
                <a:solidFill>
                  <a:srgbClr val="FFFFFF"/>
                </a:solidFill>
              </a:rPr>
              <a:t>dpabi</a:t>
            </a:r>
            <a:endParaRPr lang="en-US" altLang="zh-CN" sz="2400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altLang="zh-CN" sz="2400" dirty="0">
                <a:solidFill>
                  <a:srgbClr val="FFFFFF"/>
                </a:solidFill>
              </a:rPr>
              <a:t>http://</a:t>
            </a:r>
            <a:r>
              <a:rPr lang="en-US" altLang="zh-CN" sz="2400" dirty="0" err="1">
                <a:solidFill>
                  <a:srgbClr val="FFFFFF"/>
                </a:solidFill>
              </a:rPr>
              <a:t>dpabi.org</a:t>
            </a:r>
            <a:endParaRPr lang="en-US" altLang="zh-CN" sz="2400" dirty="0">
              <a:solidFill>
                <a:srgbClr val="FFFF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2306" y="4725144"/>
            <a:ext cx="2291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Snell Roundhand"/>
                <a:ea typeface="헤드라인A"/>
                <a:cs typeface="Snell Roundhand"/>
              </a:rPr>
              <a:t>The R-fMRI Network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9029937"/>
      </p:ext>
    </p:extLst>
  </p:cSld>
  <p:clrMapOvr>
    <a:masterClrMapping/>
  </p:clrMapOvr>
  <p:transition xmlns:p14="http://schemas.microsoft.com/office/powerpoint/2010/main" advTm="511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117</a:t>
            </a:fld>
            <a:endParaRPr lang="en-US" altLang="zh-CN">
              <a:latin typeface="Arial"/>
            </a:endParaRPr>
          </a:p>
        </p:txBody>
      </p:sp>
      <p:sp>
        <p:nvSpPr>
          <p:cNvPr id="16" name="Rectangle 3"/>
          <p:cNvSpPr>
            <a:spLocks noGrp="1" noChangeArrowheads="1"/>
          </p:cNvSpPr>
          <p:nvPr>
            <p:ph type="title"/>
          </p:nvPr>
        </p:nvSpPr>
        <p:spPr>
          <a:xfrm>
            <a:off x="1763688" y="333375"/>
            <a:ext cx="6048375" cy="12573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Further Help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04664"/>
            <a:ext cx="8172400" cy="55821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04664"/>
            <a:ext cx="3528392" cy="1943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6242450"/>
      </p:ext>
    </p:extLst>
  </p:cSld>
  <p:clrMapOvr>
    <a:masterClrMapping/>
  </p:clrMapOvr>
  <p:transition xmlns:p14="http://schemas.microsoft.com/office/powerpoint/2010/main" advTm="22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118</a:t>
            </a:fld>
            <a:endParaRPr lang="en-US" altLang="zh-CN">
              <a:latin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859884"/>
            <a:ext cx="4396740" cy="4945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1340768"/>
            <a:ext cx="4404360" cy="4152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6801459"/>
      </p:ext>
    </p:extLst>
  </p:cSld>
  <p:clrMapOvr>
    <a:masterClrMapping/>
  </p:clrMapOvr>
  <p:transition xmlns:p14="http://schemas.microsoft.com/office/powerpoint/2010/main" advTm="22644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119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119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332656"/>
            <a:ext cx="4391687" cy="6148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2171839"/>
      </p:ext>
    </p:extLst>
  </p:cSld>
  <p:clrMapOvr>
    <a:masterClrMapping/>
  </p:clrMapOvr>
  <p:transition xmlns:p14="http://schemas.microsoft.com/office/powerpoint/2010/main" advTm="8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60648"/>
            <a:ext cx="573353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5" y="27384"/>
            <a:ext cx="440939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8016" y="558924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99992" y="3573016"/>
            <a:ext cx="3960440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2507040"/>
      </p:ext>
    </p:extLst>
  </p:cSld>
  <p:clrMapOvr>
    <a:masterClrMapping/>
  </p:clrMapOvr>
  <p:transition xmlns:p14="http://schemas.microsoft.com/office/powerpoint/2010/main" advTm="3118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120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120</a:t>
            </a:fld>
            <a:endParaRPr lang="en-US" altLang="zh-CN"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80728"/>
            <a:ext cx="4104456" cy="3685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5013176"/>
            <a:ext cx="3168352" cy="1095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13400" y="26416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99992" y="2262351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zh-CN" sz="2000" dirty="0">
                <a:solidFill>
                  <a:srgbClr val="FFFFFF"/>
                </a:solidFill>
              </a:rPr>
              <a:t>Send emails only to </a:t>
            </a:r>
            <a:r>
              <a:rPr lang="en-US" altLang="zh-CN" sz="2000" dirty="0" err="1">
                <a:solidFill>
                  <a:srgbClr val="FFFF00"/>
                </a:solidFill>
              </a:rPr>
              <a:t>rfmri.org@gmail.com</a:t>
            </a:r>
            <a:r>
              <a:rPr lang="en-US" altLang="zh-CN" sz="2000" dirty="0">
                <a:solidFill>
                  <a:srgbClr val="FFFFFF"/>
                </a:solidFill>
              </a:rPr>
              <a:t>: 1) sending new email means you are posting your personal blogs, 2) replying email means you are posting comments to that topic/blog, 3) then all the other R-fMRI nodes will receive email updates of your posts.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64221"/>
      </p:ext>
    </p:extLst>
  </p:cSld>
  <p:clrMapOvr>
    <a:masterClrMapping/>
  </p:clrMapOvr>
  <p:transition xmlns:p14="http://schemas.microsoft.com/office/powerpoint/2010/main" advTm="44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121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996952"/>
            <a:ext cx="8172400" cy="3685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648"/>
            <a:ext cx="9144000" cy="2662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51839"/>
      </p:ext>
    </p:extLst>
  </p:cSld>
  <p:clrMapOvr>
    <a:masterClrMapping/>
  </p:clrMapOvr>
  <p:transition xmlns:p14="http://schemas.microsoft.com/office/powerpoint/2010/main" advTm="9861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7620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00"/>
                </a:solidFill>
                <a:ea typeface="黑体" pitchFamily="2" charset="-122"/>
                <a:cs typeface="黑体" pitchFamily="2" charset="-122"/>
              </a:rPr>
              <a:t>Acknowledgments</a:t>
            </a:r>
            <a:endParaRPr lang="en-US" altLang="zh-CN" b="1" dirty="0">
              <a:solidFill>
                <a:srgbClr val="FFFF00"/>
              </a:solidFill>
              <a:ea typeface="黑体" pitchFamily="2" charset="-122"/>
              <a:cs typeface="黑体" pitchFamily="2" charset="-122"/>
            </a:endParaRPr>
          </a:p>
        </p:txBody>
      </p:sp>
      <p:sp>
        <p:nvSpPr>
          <p:cNvPr id="21508" name="Rectangle 4"/>
          <p:cNvSpPr>
            <a:spLocks noChangeArrowheads="1"/>
          </p:cNvSpPr>
          <p:nvPr/>
        </p:nvSpPr>
        <p:spPr bwMode="auto">
          <a:xfrm>
            <a:off x="5220072" y="4077072"/>
            <a:ext cx="3672210" cy="1559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Nathan </a:t>
            </a: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Kline </a:t>
            </a: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Charles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Schroeder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4660" y="422108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ct val="0"/>
              </a:spcBef>
            </a:pPr>
            <a:endParaRPr lang="en-US" sz="2400" dirty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5220270" y="2924944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Child Mind Institute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Michael P.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Milham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148064" y="1960190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NYU Child Study Center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>
                <a:solidFill>
                  <a:srgbClr val="FFFFFF"/>
                </a:solidFill>
                <a:ea typeface="宋体" charset="0"/>
                <a:cs typeface="宋体" charset="0"/>
              </a:rPr>
              <a:t>F. Xavier Castellanos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971600" y="1916832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Chinese Academy of Sciences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Xi-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Nian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Zuo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71600" y="2953594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Hangzhou Normal University 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Yu-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Feng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 </a:t>
            </a: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Zang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971600" y="3933056"/>
            <a:ext cx="3672210" cy="1190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Beijing Normal </a:t>
            </a:r>
            <a:r>
              <a:rPr lang="en-US" sz="2000" b="1" dirty="0">
                <a:solidFill>
                  <a:srgbClr val="FFFF00"/>
                </a:solidFill>
                <a:ea typeface="宋体" charset="0"/>
                <a:cs typeface="宋体" charset="0"/>
              </a:rPr>
              <a:t>University </a:t>
            </a:r>
            <a:endParaRPr lang="en-US" sz="2000" b="1" dirty="0" smtClean="0">
              <a:solidFill>
                <a:srgbClr val="FFFF00"/>
              </a:solidFill>
              <a:ea typeface="宋体" charset="0"/>
              <a:cs typeface="宋体" charset="0"/>
            </a:endParaRP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Yong He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FFFFFF"/>
                </a:solidFill>
              </a:rPr>
              <a:t>Xin</a:t>
            </a:r>
            <a:r>
              <a:rPr lang="en-US" sz="2000" dirty="0">
                <a:solidFill>
                  <a:srgbClr val="FFFFFF"/>
                </a:solidFill>
              </a:rPr>
              <a:t>-Di Wang </a:t>
            </a:r>
            <a:endParaRPr lang="en-US" sz="2000" dirty="0" smtClean="0">
              <a:solidFill>
                <a:srgbClr val="FFFFFF"/>
              </a:solidFill>
              <a:ea typeface="宋体" charset="0"/>
              <a:cs typeface="宋体" charset="0"/>
            </a:endParaRP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971600" y="5200550"/>
            <a:ext cx="3672210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b="1" dirty="0" smtClean="0">
                <a:solidFill>
                  <a:srgbClr val="FFFF00"/>
                </a:solidFill>
                <a:ea typeface="宋体" charset="0"/>
                <a:cs typeface="宋体" charset="0"/>
              </a:rPr>
              <a:t>Peking University </a:t>
            </a:r>
          </a:p>
          <a:p>
            <a:pPr algn="l">
              <a:lnSpc>
                <a:spcPct val="120000"/>
              </a:lnSpc>
              <a:spcBef>
                <a:spcPct val="0"/>
              </a:spcBef>
            </a:pPr>
            <a:r>
              <a:rPr lang="en-US" sz="2000" dirty="0" err="1" smtClean="0">
                <a:solidFill>
                  <a:srgbClr val="FFFFFF"/>
                </a:solidFill>
                <a:ea typeface="宋体" charset="0"/>
                <a:cs typeface="宋体" charset="0"/>
              </a:rPr>
              <a:t>Tian</a:t>
            </a:r>
            <a:r>
              <a:rPr lang="en-US" sz="2000" dirty="0" smtClean="0">
                <a:solidFill>
                  <a:srgbClr val="FFFFFF"/>
                </a:solidFill>
                <a:ea typeface="宋体" charset="0"/>
                <a:cs typeface="宋体" charset="0"/>
              </a:rPr>
              <a:t>-Mei Si</a:t>
            </a:r>
          </a:p>
        </p:txBody>
      </p:sp>
    </p:spTree>
    <p:extLst>
      <p:ext uri="{BB962C8B-B14F-4D97-AF65-F5344CB8AC3E}">
        <p14:creationId xmlns:p14="http://schemas.microsoft.com/office/powerpoint/2010/main" val="1100450898"/>
      </p:ext>
    </p:extLst>
  </p:cSld>
  <p:clrMapOvr>
    <a:masterClrMapping/>
  </p:clrMapOvr>
  <p:transition xmlns:p14="http://schemas.microsoft.com/office/powerpoint/2010/main" advTm="1287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3F5E3C9-4173-2B4E-A6F6-4C3F51BF4516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>
                <a:solidFill>
                  <a:srgbClr val="FFFF00"/>
                </a:solidFill>
                <a:latin typeface="Arial Black" charset="0"/>
                <a:ea typeface="宋体" charset="0"/>
                <a:cs typeface="宋体" charset="0"/>
              </a:rPr>
              <a:t>Thanks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694261123"/>
      </p:ext>
    </p:extLst>
  </p:cSld>
  <p:clrMapOvr>
    <a:masterClrMapping/>
  </p:clrMapOvr>
  <p:transition xmlns:p14="http://schemas.microsoft.com/office/powerpoint/2010/main" advTm="75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76672"/>
            <a:ext cx="9144000" cy="61042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1301851"/>
      </p:ext>
    </p:extLst>
  </p:cSld>
  <p:clrMapOvr>
    <a:masterClrMapping/>
  </p:clrMapOvr>
  <p:transition xmlns:p14="http://schemas.microsoft.com/office/powerpoint/2010/main" advTm="30413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196752"/>
            <a:ext cx="8316912" cy="52270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 Overview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Data Preparation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Preprocessing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R-fMRI measures Calculation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Quality Control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Standardization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Statistical 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924944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14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173563"/>
      </p:ext>
    </p:extLst>
  </p:cSld>
  <p:clrMapOvr>
    <a:masterClrMapping/>
  </p:clrMapOvr>
  <p:transition xmlns:p14="http://schemas.microsoft.com/office/powerpoint/2010/main" advTm="976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71400"/>
            <a:ext cx="440939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843808" y="1844824"/>
            <a:ext cx="3384376" cy="23042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3675975"/>
      </p:ext>
    </p:extLst>
  </p:cSld>
  <p:clrMapOvr>
    <a:masterClrMapping/>
  </p:clrMapOvr>
  <p:transition xmlns:p14="http://schemas.microsoft.com/office/powerpoint/2010/main" advTm="164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71400"/>
            <a:ext cx="440939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2636912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303551"/>
      </p:ext>
    </p:extLst>
  </p:cSld>
  <p:clrMapOvr>
    <a:masterClrMapping/>
  </p:clrMapOvr>
  <p:transition xmlns:p14="http://schemas.microsoft.com/office/powerpoint/2010/main" advTm="257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-243408"/>
            <a:ext cx="6808171" cy="7632848"/>
          </a:xfrm>
          <a:prstGeom prst="rect">
            <a:avLst/>
          </a:prstGeom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155476"/>
            <a:ext cx="3960813" cy="12573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r>
              <a:rPr lang="en-US" altLang="zh-CN" sz="32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for</a:t>
            </a:r>
            <a:b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Monkey Data</a:t>
            </a:r>
            <a:endParaRPr lang="en-US" altLang="zh-CN" sz="2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076056" y="4005064"/>
            <a:ext cx="2520280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187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B31E6A-735B-2A41-8F51-0CDA03FE1BDB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17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6" y="1700808"/>
            <a:ext cx="3089618" cy="27363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509120"/>
            <a:ext cx="313184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monkey module is based on Rhesus Macaque Atlases for functional and structural imaging studies generated by Wisconsin ADRC Imaging Core. Please cite these papers when appropriate: McLaren, D.G., </a:t>
            </a:r>
            <a:r>
              <a:rPr lang="en-US" sz="1100" dirty="0" err="1"/>
              <a:t>Kosmatka</a:t>
            </a:r>
            <a:r>
              <a:rPr lang="en-US" sz="1100" dirty="0"/>
              <a:t>, K.J., Oakes, T.R., </a:t>
            </a:r>
            <a:r>
              <a:rPr lang="en-US" sz="1100" dirty="0" err="1"/>
              <a:t>Kroenke</a:t>
            </a:r>
            <a:r>
              <a:rPr lang="en-US" sz="1100" dirty="0"/>
              <a:t>, C.D., </a:t>
            </a:r>
            <a:r>
              <a:rPr lang="en-US" sz="1100" dirty="0" err="1"/>
              <a:t>Kohama</a:t>
            </a:r>
            <a:r>
              <a:rPr lang="en-US" sz="1100" dirty="0"/>
              <a:t>, S.G., </a:t>
            </a:r>
            <a:r>
              <a:rPr lang="en-US" sz="1100" dirty="0" err="1"/>
              <a:t>Matochik</a:t>
            </a:r>
            <a:r>
              <a:rPr lang="en-US" sz="1100" dirty="0"/>
              <a:t>, J.A., Ingram, D.K., Johnson, S.C., 2009. A population-average MRI-based atlas collection of the rhesus macaque. Neuroimage 45, 52-59.; McLaren, D.G., </a:t>
            </a:r>
            <a:r>
              <a:rPr lang="en-US" sz="1100" dirty="0" err="1"/>
              <a:t>Kosmatka</a:t>
            </a:r>
            <a:r>
              <a:rPr lang="en-US" sz="1100" dirty="0"/>
              <a:t>, K.J., </a:t>
            </a:r>
            <a:r>
              <a:rPr lang="en-US" sz="1100" dirty="0" err="1"/>
              <a:t>Kastman</a:t>
            </a:r>
            <a:r>
              <a:rPr lang="en-US" sz="1100" dirty="0"/>
              <a:t>, E.K., </a:t>
            </a:r>
            <a:r>
              <a:rPr lang="en-US" sz="1100" dirty="0" err="1"/>
              <a:t>Bendlin</a:t>
            </a:r>
            <a:r>
              <a:rPr lang="en-US" sz="1100" dirty="0"/>
              <a:t>, B.B., Johnson, S.C., 2010. Rhesus macaque brain </a:t>
            </a:r>
            <a:r>
              <a:rPr lang="en-US" sz="1100" dirty="0" err="1"/>
              <a:t>morphometry</a:t>
            </a:r>
            <a:r>
              <a:rPr lang="en-US" sz="1100" dirty="0"/>
              <a:t>: a methodological comparison of voxel-wise approaches. Methods 50, 157-165.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61172146"/>
      </p:ext>
    </p:extLst>
  </p:cSld>
  <p:clrMapOvr>
    <a:masterClrMapping/>
  </p:clrMapOvr>
  <p:transition xmlns:p14="http://schemas.microsoft.com/office/powerpoint/2010/main" advTm="6447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171400"/>
            <a:ext cx="440939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2996952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706555"/>
      </p:ext>
    </p:extLst>
  </p:cSld>
  <p:clrMapOvr>
    <a:masterClrMapping/>
  </p:clrMapOvr>
  <p:transition xmlns:p14="http://schemas.microsoft.com/office/powerpoint/2010/main" advTm="27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5896" y="260648"/>
            <a:ext cx="5733535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5" y="27384"/>
            <a:ext cx="440939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19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8016" y="558924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99992" y="4149080"/>
            <a:ext cx="3960440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4606862"/>
      </p:ext>
    </p:extLst>
  </p:cSld>
  <p:clrMapOvr>
    <a:masterClrMapping/>
  </p:clrMapOvr>
  <p:transition xmlns:p14="http://schemas.microsoft.com/office/powerpoint/2010/main" advTm="3382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196752"/>
            <a:ext cx="8316912" cy="52270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 Overview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Data Preparation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Preprocessing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R-fMRI measures Calculation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Quality Control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Standardization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Statistical 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1696814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</p:cSld>
  <p:clrMapOvr>
    <a:masterClrMapping/>
  </p:clrMapOvr>
  <p:transition xmlns:p14="http://schemas.microsoft.com/office/powerpoint/2010/main" advTm="166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20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241300"/>
            <a:ext cx="6769100" cy="6375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3819892"/>
      </p:ext>
    </p:extLst>
  </p:cSld>
  <p:clrMapOvr>
    <a:masterClrMapping/>
  </p:clrMapOvr>
  <p:transition xmlns:p14="http://schemas.microsoft.com/office/powerpoint/2010/main" advTm="21351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7784" y="-315416"/>
            <a:ext cx="6936627" cy="7776864"/>
          </a:xfrm>
          <a:prstGeom prst="rect">
            <a:avLst/>
          </a:prstGeom>
        </p:spPr>
      </p:pic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155476"/>
            <a:ext cx="3960813" cy="1257300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  <a:r>
              <a:rPr lang="en-US" altLang="zh-CN" sz="3200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 </a:t>
            </a:r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for</a:t>
            </a:r>
            <a:b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</a:br>
            <a:r>
              <a:rPr lang="en-US" altLang="zh-CN" sz="3200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Rat Data</a:t>
            </a:r>
            <a:endParaRPr lang="en-US" altLang="zh-CN" sz="2000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076056" y="4077072"/>
            <a:ext cx="2088232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18789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0B31E6A-735B-2A41-8F51-0CDA03FE1BDB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21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509120"/>
            <a:ext cx="313184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The Rat module is based on a Rat T2 template generated by Dr. Adam J. Schwarz et al. Please cite this paper when appropriate: Schwarz, A.J., </a:t>
            </a:r>
            <a:r>
              <a:rPr lang="en-US" sz="1100" dirty="0" err="1"/>
              <a:t>Danckaert</a:t>
            </a:r>
            <a:r>
              <a:rPr lang="en-US" sz="1100" dirty="0"/>
              <a:t>, A., Reese, T., </a:t>
            </a:r>
            <a:r>
              <a:rPr lang="en-US" sz="1100" dirty="0" err="1"/>
              <a:t>Gozzi</a:t>
            </a:r>
            <a:r>
              <a:rPr lang="en-US" sz="1100" dirty="0"/>
              <a:t>, A., </a:t>
            </a:r>
            <a:r>
              <a:rPr lang="en-US" sz="1100" dirty="0" err="1"/>
              <a:t>Paxinos</a:t>
            </a:r>
            <a:r>
              <a:rPr lang="en-US" sz="1100" dirty="0"/>
              <a:t>, G., Watson, C., Merlo-</a:t>
            </a:r>
            <a:r>
              <a:rPr lang="en-US" sz="1100" dirty="0" err="1"/>
              <a:t>Pich</a:t>
            </a:r>
            <a:r>
              <a:rPr lang="en-US" sz="1100" dirty="0"/>
              <a:t>, E.V., </a:t>
            </a:r>
            <a:r>
              <a:rPr lang="en-US" sz="1100" dirty="0" err="1"/>
              <a:t>Bifone</a:t>
            </a:r>
            <a:r>
              <a:rPr lang="en-US" sz="1100" dirty="0"/>
              <a:t>, A., 2006. A stereotaxic MRI template set for the rat brain with tissue class distribution maps and co-registered anatomical atlas: application to pharmacological MRI. </a:t>
            </a:r>
            <a:r>
              <a:rPr lang="en-US" sz="1100" dirty="0" err="1"/>
              <a:t>Neuroimage</a:t>
            </a:r>
            <a:r>
              <a:rPr lang="en-US" sz="1100" dirty="0"/>
              <a:t> 32, 538-550. (A T1 template was included as well. </a:t>
            </a:r>
            <a:r>
              <a:rPr lang="en-US" sz="1100" dirty="0" smtClean="0"/>
              <a:t>It’s </a:t>
            </a:r>
            <a:r>
              <a:rPr lang="en-US" sz="1100" dirty="0"/>
              <a:t>generated by normalizing 50 rats (two scans at PND45 or PND60) to that T2 template and then averaging (by Dr. Chao-Gan Yan)).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68" y="1556792"/>
            <a:ext cx="3090418" cy="2715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5977676"/>
      </p:ext>
    </p:extLst>
  </p:cSld>
  <p:clrMapOvr>
    <a:masterClrMapping/>
  </p:clrMapOvr>
  <p:transition xmlns:p14="http://schemas.microsoft.com/office/powerpoint/2010/main" advTm="4759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196752"/>
            <a:ext cx="8316912" cy="52270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 Overview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Data Preparation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Preprocessing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R-fMRI measures Calculation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Quality Control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Standardization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Statistical 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4149080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22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657356"/>
      </p:ext>
    </p:extLst>
  </p:cSld>
  <p:clrMapOvr>
    <a:masterClrMapping/>
  </p:clrMapOvr>
  <p:transition xmlns:p14="http://schemas.microsoft.com/office/powerpoint/2010/main" advTm="188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23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3933056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415540"/>
      </p:ext>
    </p:extLst>
  </p:cSld>
  <p:clrMapOvr>
    <a:masterClrMapping/>
  </p:clrMapOvr>
  <p:transition xmlns:p14="http://schemas.microsoft.com/office/powerpoint/2010/main" advTm="12120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24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00396" name="Rectangle 12"/>
          <p:cNvSpPr>
            <a:spLocks noChangeArrowheads="1"/>
          </p:cNvSpPr>
          <p:nvPr/>
        </p:nvSpPr>
        <p:spPr bwMode="auto">
          <a:xfrm>
            <a:off x="611560" y="1556792"/>
            <a:ext cx="4536504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292080" y="1700808"/>
            <a:ext cx="1368152" cy="57606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3386744"/>
      </p:ext>
    </p:extLst>
  </p:cSld>
  <p:clrMapOvr>
    <a:masterClrMapping/>
  </p:clrMapOvr>
  <p:transition xmlns:p14="http://schemas.microsoft.com/office/powerpoint/2010/main" advTm="1738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39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2276872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828" y="2482800"/>
            <a:ext cx="6794500" cy="4546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75456"/>
            <a:ext cx="89976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3103397"/>
      </p:ext>
    </p:extLst>
  </p:cSld>
  <p:clrMapOvr>
    <a:masterClrMapping/>
  </p:clrMapOvr>
  <p:transition xmlns:p14="http://schemas.microsoft.com/office/powerpoint/2010/main" advTm="3852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04" y="1988840"/>
            <a:ext cx="4705820" cy="2592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3237" y="2708920"/>
            <a:ext cx="4205267" cy="9361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3455410"/>
      </p:ext>
    </p:extLst>
  </p:cSld>
  <p:clrMapOvr>
    <a:masterClrMapping/>
  </p:clrMapOvr>
  <p:transition xmlns:p14="http://schemas.microsoft.com/office/powerpoint/2010/main" advTm="4099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27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2780928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2060848"/>
            <a:ext cx="6794500" cy="454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8520" y="404664"/>
            <a:ext cx="89976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7800659"/>
      </p:ext>
    </p:extLst>
  </p:cSld>
  <p:clrMapOvr>
    <a:masterClrMapping/>
  </p:clrMapOvr>
  <p:transition xmlns:p14="http://schemas.microsoft.com/office/powerpoint/2010/main" advTm="230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28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21297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4108992"/>
      </p:ext>
    </p:extLst>
  </p:cSld>
  <p:clrMapOvr>
    <a:masterClrMapping/>
  </p:clrMapOvr>
  <p:transition xmlns:p14="http://schemas.microsoft.com/office/powerpoint/2010/main" advTm="887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29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60"/>
            <a:ext cx="9144000" cy="52342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1587453"/>
      </p:ext>
    </p:extLst>
  </p:cSld>
  <p:clrMapOvr>
    <a:masterClrMapping/>
  </p:clrMapOvr>
  <p:transition xmlns:p14="http://schemas.microsoft.com/office/powerpoint/2010/main" advTm="72709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052513"/>
            <a:ext cx="8497887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0"/>
            <a:ext cx="5113337" cy="1257300"/>
          </a:xfrm>
        </p:spPr>
        <p:txBody>
          <a:bodyPr/>
          <a:lstStyle/>
          <a:p>
            <a:r>
              <a:rPr lang="en-US" altLang="zh-CN" sz="4000" b="1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DPARSF</a:t>
            </a:r>
          </a:p>
        </p:txBody>
      </p:sp>
      <p:sp>
        <p:nvSpPr>
          <p:cNvPr id="98307" name="Text Box 8"/>
          <p:cNvSpPr txBox="1">
            <a:spLocks noChangeArrowheads="1"/>
          </p:cNvSpPr>
          <p:nvPr/>
        </p:nvSpPr>
        <p:spPr bwMode="auto">
          <a:xfrm>
            <a:off x="34925" y="6423025"/>
            <a:ext cx="62944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r" eaLnBrk="1" hangingPunct="1"/>
            <a:r>
              <a:rPr lang="en-US" altLang="zh-CN">
                <a:solidFill>
                  <a:srgbClr val="FFFFFF"/>
                </a:solidFill>
                <a:cs typeface="Times New Roman" charset="0"/>
              </a:rPr>
              <a:t>(Yan and Zang, 2010)</a:t>
            </a:r>
          </a:p>
        </p:txBody>
      </p:sp>
      <p:sp>
        <p:nvSpPr>
          <p:cNvPr id="98308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C6FDA72F-C107-304D-8D26-1823D633136A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60393"/>
      </p:ext>
    </p:extLst>
  </p:cSld>
  <p:clrMapOvr>
    <a:masterClrMapping/>
  </p:clrMapOvr>
  <p:transition xmlns:p14="http://schemas.microsoft.com/office/powerpoint/2010/main" advTm="2587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30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21297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1700808"/>
            <a:ext cx="6794500" cy="454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589605"/>
      </p:ext>
    </p:extLst>
  </p:cSld>
  <p:clrMapOvr>
    <a:masterClrMapping/>
  </p:clrMapOvr>
  <p:transition xmlns:p14="http://schemas.microsoft.com/office/powerpoint/2010/main" advTm="1950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31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956" y="1484784"/>
            <a:ext cx="5194300" cy="2819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9752" y="4869160"/>
            <a:ext cx="4152900" cy="901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39754197"/>
      </p:ext>
    </p:extLst>
  </p:cSld>
  <p:clrMapOvr>
    <a:masterClrMapping/>
  </p:clrMapOvr>
  <p:transition xmlns:p14="http://schemas.microsoft.com/office/powerpoint/2010/main" advTm="1384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32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988840"/>
            <a:ext cx="5575300" cy="255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7824" y="1268760"/>
            <a:ext cx="6038415" cy="50131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982695"/>
      </p:ext>
    </p:extLst>
  </p:cSld>
  <p:clrMapOvr>
    <a:masterClrMapping/>
  </p:clrMapOvr>
  <p:transition xmlns:p14="http://schemas.microsoft.com/office/powerpoint/2010/main" advTm="213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33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3645024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12" y="2708920"/>
            <a:ext cx="5168900" cy="3492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1899567"/>
      </p:ext>
    </p:extLst>
  </p:cSld>
  <p:clrMapOvr>
    <a:masterClrMapping/>
  </p:clrMapOvr>
  <p:transition xmlns:p14="http://schemas.microsoft.com/office/powerpoint/2010/main" advTm="3913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34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4077072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7678700"/>
      </p:ext>
    </p:extLst>
  </p:cSld>
  <p:clrMapOvr>
    <a:masterClrMapping/>
  </p:clrMapOvr>
  <p:transition xmlns:p14="http://schemas.microsoft.com/office/powerpoint/2010/main" advTm="96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35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196752"/>
            <a:ext cx="5880100" cy="139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3848" y="980728"/>
            <a:ext cx="4725599" cy="32814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157192"/>
            <a:ext cx="5816600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3284984"/>
            <a:ext cx="3439767" cy="33123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9275339"/>
      </p:ext>
    </p:extLst>
  </p:cSld>
  <p:clrMapOvr>
    <a:masterClrMapping/>
  </p:clrMapOvr>
  <p:transition xmlns:p14="http://schemas.microsoft.com/office/powerpoint/2010/main" advTm="4599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40" y="980728"/>
            <a:ext cx="6451600" cy="2819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3068960"/>
            <a:ext cx="5753100" cy="1676400"/>
          </a:xfrm>
          <a:prstGeom prst="rect">
            <a:avLst/>
          </a:prstGeom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1115616" y="5085184"/>
            <a:ext cx="6624736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This mask is very important for group statistical analysis!!!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2859075"/>
      </p:ext>
    </p:extLst>
  </p:cSld>
  <p:clrMapOvr>
    <a:masterClrMapping/>
  </p:clrMapOvr>
  <p:transition xmlns:p14="http://schemas.microsoft.com/office/powerpoint/2010/main" advTm="5170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37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4509120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792" y="2636912"/>
            <a:ext cx="35052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221088"/>
            <a:ext cx="5575300" cy="3467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1119913"/>
      </p:ext>
    </p:extLst>
  </p:cSld>
  <p:clrMapOvr>
    <a:masterClrMapping/>
  </p:clrMapOvr>
  <p:transition xmlns:p14="http://schemas.microsoft.com/office/powerpoint/2010/main" advTm="397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38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4941168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052736"/>
            <a:ext cx="6794500" cy="4546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332656"/>
            <a:ext cx="7614979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72505"/>
      </p:ext>
    </p:extLst>
  </p:cSld>
  <p:clrMapOvr>
    <a:masterClrMapping/>
  </p:clrMapOvr>
  <p:transition xmlns:p14="http://schemas.microsoft.com/office/powerpoint/2010/main" advTm="3813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7504" y="836712"/>
            <a:ext cx="9144000" cy="6171884"/>
          </a:xfrm>
          <a:prstGeom prst="rect">
            <a:avLst/>
          </a:prstGeom>
        </p:spPr>
      </p:pic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sp>
        <p:nvSpPr>
          <p:cNvPr id="8" name="Rectangle 12"/>
          <p:cNvSpPr>
            <a:spLocks noChangeArrowheads="1"/>
          </p:cNvSpPr>
          <p:nvPr/>
        </p:nvSpPr>
        <p:spPr bwMode="auto">
          <a:xfrm>
            <a:off x="5508104" y="5373216"/>
            <a:ext cx="2520280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16" y="2492896"/>
            <a:ext cx="5956300" cy="3416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039537"/>
      </p:ext>
    </p:extLst>
  </p:cSld>
  <p:clrMapOvr>
    <a:masterClrMapping/>
  </p:clrMapOvr>
  <p:transition xmlns:p14="http://schemas.microsoft.com/office/powerpoint/2010/main" advTm="2975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-36513" y="609600"/>
            <a:ext cx="3960813" cy="12573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Data Processing Assistant for Resting-State fMRI (DPARSF)</a:t>
            </a: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-252413" y="3861048"/>
            <a:ext cx="44958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Yan and </a:t>
            </a:r>
            <a:r>
              <a:rPr lang="en-US" dirty="0" err="1">
                <a:solidFill>
                  <a:srgbClr val="FFFFFF"/>
                </a:solidFill>
              </a:rPr>
              <a:t>Zang</a:t>
            </a:r>
            <a:r>
              <a:rPr lang="en-US" dirty="0">
                <a:solidFill>
                  <a:srgbClr val="FFFFFF"/>
                </a:solidFill>
              </a:rPr>
              <a:t>, 2010. Front </a:t>
            </a:r>
            <a:r>
              <a:rPr lang="en-US" dirty="0" err="1">
                <a:solidFill>
                  <a:srgbClr val="FFFFFF"/>
                </a:solidFill>
              </a:rPr>
              <a:t>Syst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Neurosci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085184"/>
            <a:ext cx="792088" cy="792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87624" y="5291916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FFFFFF"/>
                </a:solidFill>
              </a:rPr>
              <a:t>http://</a:t>
            </a:r>
            <a:r>
              <a:rPr lang="en-US" altLang="zh-CN" dirty="0" err="1">
                <a:solidFill>
                  <a:srgbClr val="FFFFFF"/>
                </a:solidFill>
              </a:rPr>
              <a:t>rfmri.org</a:t>
            </a:r>
            <a:r>
              <a:rPr lang="en-US" altLang="zh-CN" dirty="0">
                <a:solidFill>
                  <a:srgbClr val="FFFFFF"/>
                </a:solidFill>
              </a:rPr>
              <a:t>/DPARSF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16632"/>
            <a:ext cx="611704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342477"/>
      </p:ext>
    </p:extLst>
  </p:cSld>
  <p:clrMapOvr>
    <a:masterClrMapping/>
  </p:clrMapOvr>
  <p:transition xmlns:p14="http://schemas.microsoft.com/office/powerpoint/2010/main" advTm="211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40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Quality Control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2368" y="4797152"/>
            <a:ext cx="5652120" cy="17991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489" y="5589240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Yan et al., 2013, Neuroimage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1560" y="1556792"/>
            <a:ext cx="8352928" cy="3000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charset="2"/>
              <a:buChar char="Ø"/>
            </a:pPr>
            <a:r>
              <a:rPr lang="en-US" dirty="0"/>
              <a:t>Using the visual inspection step within DPARSF, subjects showing severe head motion in the </a:t>
            </a:r>
            <a:r>
              <a:rPr lang="en-US" dirty="0">
                <a:solidFill>
                  <a:srgbClr val="FFFF00"/>
                </a:solidFill>
              </a:rPr>
              <a:t>T1 image </a:t>
            </a:r>
            <a:r>
              <a:rPr lang="en-US" dirty="0"/>
              <a:t>and subjects showing extremely poor </a:t>
            </a:r>
            <a:r>
              <a:rPr lang="en-US" dirty="0" smtClean="0"/>
              <a:t>coverage </a:t>
            </a:r>
            <a:r>
              <a:rPr lang="en-US" dirty="0"/>
              <a:t>in the </a:t>
            </a:r>
            <a:r>
              <a:rPr lang="en-US" dirty="0">
                <a:solidFill>
                  <a:srgbClr val="FFFF00"/>
                </a:solidFill>
              </a:rPr>
              <a:t>functional </a:t>
            </a:r>
            <a:r>
              <a:rPr lang="en-US" dirty="0" smtClean="0">
                <a:solidFill>
                  <a:srgbClr val="FFFF00"/>
                </a:solidFill>
              </a:rPr>
              <a:t>images</a:t>
            </a:r>
            <a:r>
              <a:rPr lang="en-US" dirty="0" smtClean="0"/>
              <a:t>, </a:t>
            </a:r>
            <a:r>
              <a:rPr lang="en-US" dirty="0"/>
              <a:t>as well as </a:t>
            </a:r>
            <a:r>
              <a:rPr lang="en-US" dirty="0" smtClean="0"/>
              <a:t>subjects showing </a:t>
            </a:r>
            <a:r>
              <a:rPr lang="en-US" dirty="0">
                <a:solidFill>
                  <a:srgbClr val="FFFF00"/>
                </a:solidFill>
              </a:rPr>
              <a:t>bad registration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/>
              <a:t>were excluded </a:t>
            </a:r>
            <a:endParaRPr lang="en-US" dirty="0" smtClean="0"/>
          </a:p>
          <a:p>
            <a:pPr marL="285750" indent="-285750" algn="l">
              <a:buFont typeface="Wingdings" charset="2"/>
              <a:buChar char="Ø"/>
            </a:pPr>
            <a:r>
              <a:rPr lang="en-US" dirty="0"/>
              <a:t>S</a:t>
            </a:r>
            <a:r>
              <a:rPr lang="en-US" dirty="0" smtClean="0"/>
              <a:t>ubjects </a:t>
            </a:r>
            <a:r>
              <a:rPr lang="en-US" dirty="0"/>
              <a:t>with </a:t>
            </a:r>
            <a:r>
              <a:rPr lang="en-US" dirty="0">
                <a:solidFill>
                  <a:srgbClr val="FFFF00"/>
                </a:solidFill>
              </a:rPr>
              <a:t>overlap with the group mask </a:t>
            </a:r>
            <a:r>
              <a:rPr lang="en-US" dirty="0"/>
              <a:t>(voxels present at least </a:t>
            </a:r>
            <a:r>
              <a:rPr lang="en-US" dirty="0">
                <a:solidFill>
                  <a:srgbClr val="FFFF00"/>
                </a:solidFill>
              </a:rPr>
              <a:t>90%</a:t>
            </a:r>
            <a:r>
              <a:rPr lang="en-US" dirty="0"/>
              <a:t> of the participants) less than </a:t>
            </a:r>
            <a:r>
              <a:rPr lang="en-US" dirty="0">
                <a:solidFill>
                  <a:srgbClr val="FFFF00"/>
                </a:solidFill>
              </a:rPr>
              <a:t>2*SD under the group mean </a:t>
            </a:r>
            <a:r>
              <a:rPr lang="en-US" dirty="0">
                <a:solidFill>
                  <a:srgbClr val="FFFFFF"/>
                </a:solidFill>
              </a:rPr>
              <a:t>overlap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/>
              <a:t>(threshold: 92.2%) were </a:t>
            </a:r>
            <a:r>
              <a:rPr lang="en-US" dirty="0" smtClean="0"/>
              <a:t>excluded</a:t>
            </a:r>
          </a:p>
          <a:p>
            <a:pPr marL="285750" indent="-285750" algn="l">
              <a:buFont typeface="Wingdings" charset="2"/>
              <a:buChar char="Ø"/>
            </a:pPr>
            <a:r>
              <a:rPr lang="en-US" dirty="0"/>
              <a:t>S</a:t>
            </a:r>
            <a:r>
              <a:rPr lang="en-US" dirty="0" smtClean="0"/>
              <a:t>ubjects </a:t>
            </a:r>
            <a:r>
              <a:rPr lang="en-US" dirty="0"/>
              <a:t>with </a:t>
            </a:r>
            <a:r>
              <a:rPr lang="en-US" dirty="0">
                <a:solidFill>
                  <a:srgbClr val="FFFF00"/>
                </a:solidFill>
              </a:rPr>
              <a:t>motion</a:t>
            </a:r>
            <a:r>
              <a:rPr lang="en-US" dirty="0"/>
              <a:t> (Mean FD </a:t>
            </a:r>
            <a:r>
              <a:rPr lang="en-US" dirty="0" err="1"/>
              <a:t>Jenkinson</a:t>
            </a:r>
            <a:r>
              <a:rPr lang="en-US" dirty="0"/>
              <a:t> </a:t>
            </a:r>
            <a:r>
              <a:rPr lang="en-US" dirty="0" smtClean="0"/>
              <a:t>greater </a:t>
            </a:r>
            <a:r>
              <a:rPr lang="en-US" dirty="0"/>
              <a:t>than </a:t>
            </a:r>
            <a:r>
              <a:rPr lang="en-US" dirty="0">
                <a:solidFill>
                  <a:srgbClr val="FFFF00"/>
                </a:solidFill>
              </a:rPr>
              <a:t>2*SD above the group mean</a:t>
            </a:r>
            <a:r>
              <a:rPr lang="en-US" dirty="0"/>
              <a:t> motion (threshold: 0.192) were excluded 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0158481"/>
      </p:ext>
    </p:extLst>
  </p:cSld>
  <p:clrMapOvr>
    <a:masterClrMapping/>
  </p:clrMapOvr>
  <p:transition xmlns:p14="http://schemas.microsoft.com/office/powerpoint/2010/main" advTm="2505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196752"/>
            <a:ext cx="8316912" cy="52270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 Overview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Data Preparation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Preprocessing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R-fMRI measures Calculation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Quality Control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Standardization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Statistical 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4797152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41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198604"/>
      </p:ext>
    </p:extLst>
  </p:cSld>
  <p:clrMapOvr>
    <a:masterClrMapping/>
  </p:clrMapOvr>
  <p:transition xmlns:p14="http://schemas.microsoft.com/office/powerpoint/2010/main" advTm="1923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42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4365104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464518"/>
      </p:ext>
    </p:extLst>
  </p:cSld>
  <p:clrMapOvr>
    <a:masterClrMapping/>
  </p:clrMapOvr>
  <p:transition xmlns:p14="http://schemas.microsoft.com/office/powerpoint/2010/main" advTm="42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43</a:t>
            </a:fld>
            <a:endParaRPr lang="en-US" altLang="zh-CN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  <a:p>
            <a:pPr eaLnBrk="1" hangingPunct="1">
              <a:defRPr/>
            </a:pP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7" y="1988841"/>
            <a:ext cx="3149146" cy="11521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3356992"/>
            <a:ext cx="3607048" cy="2705286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1015452"/>
              </p:ext>
            </p:extLst>
          </p:nvPr>
        </p:nvGraphicFramePr>
        <p:xfrm>
          <a:off x="4067944" y="2348880"/>
          <a:ext cx="5050206" cy="3384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00" name="Document" r:id="rId7" imgW="6083300" imgH="4076700" progId="Word.Document.12">
                  <p:embed/>
                </p:oleObj>
              </mc:Choice>
              <mc:Fallback>
                <p:oleObj name="Document" r:id="rId7" imgW="6083300" imgH="4076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067944" y="2348880"/>
                        <a:ext cx="5050206" cy="3384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60394458"/>
      </p:ext>
    </p:extLst>
  </p:cSld>
  <p:clrMapOvr>
    <a:masterClrMapping/>
  </p:clrMapOvr>
  <p:transition xmlns:p14="http://schemas.microsoft.com/office/powerpoint/2010/main" advTm="305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  <a:p>
            <a:pPr eaLnBrk="1" hangingPunct="1">
              <a:defRPr/>
            </a:pP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44</a:t>
            </a:fld>
            <a:endParaRPr lang="en-US" altLang="zh-CN"/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7" name="Picture 1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43" y="-387424"/>
            <a:ext cx="5854700" cy="7577455"/>
          </a:xfrm>
          <a:prstGeom prst="rect">
            <a:avLst/>
          </a:prstGeom>
          <a:solidFill>
            <a:schemeClr val="tx2"/>
          </a:solidFill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4041835485"/>
      </p:ext>
    </p:extLst>
  </p:cSld>
  <p:clrMapOvr>
    <a:masterClrMapping/>
  </p:clrMapOvr>
  <p:transition xmlns:p14="http://schemas.microsoft.com/office/powerpoint/2010/main" advTm="661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45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36512" y="6453336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46665"/>
              </p:ext>
            </p:extLst>
          </p:nvPr>
        </p:nvGraphicFramePr>
        <p:xfrm>
          <a:off x="395536" y="188640"/>
          <a:ext cx="7083372" cy="2907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58" name="Document" r:id="rId5" imgW="6096000" imgH="2501900" progId="Word.Document.12">
                  <p:embed/>
                </p:oleObj>
              </mc:Choice>
              <mc:Fallback>
                <p:oleObj name="Document" r:id="rId5" imgW="6096000" imgH="25019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536" y="188640"/>
                        <a:ext cx="7083372" cy="29071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4392417"/>
              </p:ext>
            </p:extLst>
          </p:nvPr>
        </p:nvGraphicFramePr>
        <p:xfrm>
          <a:off x="395536" y="3284984"/>
          <a:ext cx="7056784" cy="3057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59" name="Document" r:id="rId7" imgW="6096000" imgH="2641600" progId="Word.Document.12">
                  <p:embed/>
                </p:oleObj>
              </mc:Choice>
              <mc:Fallback>
                <p:oleObj name="Document" r:id="rId7" imgW="6096000" imgH="26416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5536" y="3284984"/>
                        <a:ext cx="7056784" cy="3057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1953570322"/>
      </p:ext>
    </p:extLst>
  </p:cSld>
  <p:clrMapOvr>
    <a:masterClrMapping/>
  </p:clrMapOvr>
  <p:transition xmlns:p14="http://schemas.microsoft.com/office/powerpoint/2010/main" advTm="93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  <a:p>
            <a:pPr eaLnBrk="1" hangingPunct="1">
              <a:defRPr/>
            </a:pP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46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9" name="Picture 8" descr="Figure1_SiteEffec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764704"/>
            <a:ext cx="8581876" cy="586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59957"/>
      </p:ext>
    </p:extLst>
  </p:cSld>
  <p:clrMapOvr>
    <a:masterClrMapping/>
  </p:clrMapOvr>
  <p:transition xmlns:p14="http://schemas.microsoft.com/office/powerpoint/2010/main" advTm="510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  <a:p>
            <a:pPr eaLnBrk="1" hangingPunct="1">
              <a:defRPr/>
            </a:pP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47</a:t>
            </a:fld>
            <a:endParaRPr lang="en-US" altLang="zh-CN"/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FIgure2_Mo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848872" cy="598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46075"/>
      </p:ext>
    </p:extLst>
  </p:cSld>
  <p:clrMapOvr>
    <a:masterClrMapping/>
  </p:clrMapOvr>
  <p:transition xmlns:p14="http://schemas.microsoft.com/office/powerpoint/2010/main" advTm="374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48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Methodological Issues</a:t>
            </a:r>
            <a:br>
              <a:rPr lang="en-US" altLang="zh-CN" sz="4000" b="1" dirty="0" smtClean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</a:b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9" name="Picture 8" descr="FIgure3_A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8218636" cy="627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52892"/>
      </p:ext>
    </p:extLst>
  </p:cSld>
  <p:clrMapOvr>
    <a:masterClrMapping/>
  </p:clrMapOvr>
  <p:transition xmlns:p14="http://schemas.microsoft.com/office/powerpoint/2010/main" advTm="326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  <a:p>
            <a:pPr eaLnBrk="1" hangingPunct="1">
              <a:defRPr/>
            </a:pP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49</a:t>
            </a:fld>
            <a:endParaRPr lang="en-US" altLang="zh-CN"/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FIgure4_Se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7992888" cy="609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406505"/>
      </p:ext>
    </p:extLst>
  </p:cSld>
  <p:clrMapOvr>
    <a:masterClrMapping/>
  </p:clrMapOvr>
  <p:transition xmlns:p14="http://schemas.microsoft.com/office/powerpoint/2010/main" advTm="3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609600"/>
            <a:ext cx="4032449" cy="2819400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FF00"/>
                </a:solidFill>
                <a:latin typeface="Times New Roman" charset="0"/>
                <a:ea typeface="隶书" charset="0"/>
                <a:cs typeface="隶书" charset="0"/>
              </a:rPr>
              <a:t>DPABI: a toolbox for Data Processing &amp; Analysis of Brain Imaging</a:t>
            </a:r>
          </a:p>
        </p:txBody>
      </p:sp>
      <p:sp>
        <p:nvSpPr>
          <p:cNvPr id="10035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29262AF-14E5-084C-8AA5-7B7CA79DE3F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8" name="Picture 7" descr="RNET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661248"/>
            <a:ext cx="792088" cy="792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47664" y="5668506"/>
            <a:ext cx="2148658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FFFFFF"/>
                </a:solidFill>
              </a:rPr>
              <a:t>http://</a:t>
            </a:r>
            <a:r>
              <a:rPr lang="en-US" altLang="zh-CN" dirty="0" err="1">
                <a:solidFill>
                  <a:srgbClr val="FFFFFF"/>
                </a:solidFill>
              </a:rPr>
              <a:t>rfmri.org</a:t>
            </a:r>
            <a:r>
              <a:rPr lang="en-US" altLang="zh-CN" dirty="0">
                <a:solidFill>
                  <a:srgbClr val="FFFFFF"/>
                </a:solidFill>
              </a:rPr>
              <a:t>/</a:t>
            </a:r>
            <a:r>
              <a:rPr lang="en-US" altLang="zh-CN" dirty="0" err="1">
                <a:solidFill>
                  <a:srgbClr val="FFFFFF"/>
                </a:solidFill>
              </a:rPr>
              <a:t>dpabi</a:t>
            </a:r>
            <a:endParaRPr lang="en-US" altLang="zh-CN" dirty="0">
              <a:solidFill>
                <a:srgbClr val="FFFFFF"/>
              </a:solidFill>
            </a:endParaRPr>
          </a:p>
          <a:p>
            <a:pPr>
              <a:defRPr/>
            </a:pPr>
            <a:r>
              <a:rPr lang="en-US" altLang="zh-CN" dirty="0">
                <a:solidFill>
                  <a:srgbClr val="FFFFFF"/>
                </a:solidFill>
              </a:rPr>
              <a:t>http://</a:t>
            </a:r>
            <a:r>
              <a:rPr lang="en-US" altLang="zh-CN" dirty="0" err="1">
                <a:solidFill>
                  <a:srgbClr val="FFFFFF"/>
                </a:solidFill>
              </a:rPr>
              <a:t>dpabi.org</a:t>
            </a:r>
            <a:endParaRPr lang="en-US" altLang="zh-CN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3608" y="3140968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dirty="0">
                <a:solidFill>
                  <a:srgbClr val="FFFFFF"/>
                </a:solidFill>
              </a:rPr>
              <a:t>License: GNU GPL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872" y="3789040"/>
            <a:ext cx="685800" cy="914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7130" r="7146"/>
          <a:stretch/>
        </p:blipFill>
        <p:spPr>
          <a:xfrm>
            <a:off x="2674764" y="3789040"/>
            <a:ext cx="673100" cy="914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4653136"/>
            <a:ext cx="1440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Chao-Gan Yan </a:t>
            </a:r>
            <a:r>
              <a:rPr lang="en-US" sz="1400" dirty="0">
                <a:solidFill>
                  <a:srgbClr val="FFFFFF"/>
                </a:solidFill>
              </a:rPr>
              <a:t>Programmer Initiator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339752" y="4653136"/>
            <a:ext cx="136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FFFFFF"/>
                </a:solidFill>
              </a:rPr>
              <a:t>Xin</a:t>
            </a:r>
            <a:r>
              <a:rPr lang="en-US" sz="1600" dirty="0">
                <a:solidFill>
                  <a:srgbClr val="FFFFFF"/>
                </a:solidFill>
              </a:rPr>
              <a:t>-Di Wang </a:t>
            </a:r>
            <a:r>
              <a:rPr lang="en-US" sz="1400" dirty="0">
                <a:solidFill>
                  <a:srgbClr val="FFFFFF"/>
                </a:solidFill>
              </a:rPr>
              <a:t>Programmer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5936" y="-27384"/>
            <a:ext cx="4536504" cy="7422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2881815"/>
      </p:ext>
    </p:extLst>
  </p:cSld>
  <p:clrMapOvr>
    <a:masterClrMapping/>
  </p:clrMapOvr>
  <p:transition xmlns:p14="http://schemas.microsoft.com/office/powerpoint/2010/main" advTm="264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4" grpId="0"/>
      <p:bldP spid="1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50</a:t>
            </a:fld>
            <a:endParaRPr lang="en-US" altLang="zh-CN"/>
          </a:p>
        </p:txBody>
      </p:sp>
      <p:sp>
        <p:nvSpPr>
          <p:cNvPr id="16" name="TextBox 15"/>
          <p:cNvSpPr txBox="1"/>
          <p:nvPr/>
        </p:nvSpPr>
        <p:spPr>
          <a:xfrm>
            <a:off x="215068" y="6453336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11" name="Picture 10" descr="FigureS2_DC_Comparis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836712"/>
            <a:ext cx="7634891" cy="554461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  <a:p>
            <a:pPr eaLnBrk="1" hangingPunct="1">
              <a:defRPr/>
            </a:pP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28316"/>
      </p:ext>
    </p:extLst>
  </p:cSld>
  <p:clrMapOvr>
    <a:masterClrMapping/>
  </p:clrMapOvr>
  <p:transition xmlns:p14="http://schemas.microsoft.com/office/powerpoint/2010/main" advTm="405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  <a:p>
            <a:pPr eaLnBrk="1" hangingPunct="1">
              <a:defRPr/>
            </a:pP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8117D177-F826-034A-B9AF-2DF933D47B23}" type="slidenum">
              <a:rPr lang="en-US" altLang="zh-CN"/>
              <a:pPr/>
              <a:t>51</a:t>
            </a:fld>
            <a:endParaRPr lang="en-US" altLang="zh-CN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838200"/>
            <a:ext cx="7283450" cy="1257300"/>
          </a:xfrm>
        </p:spPr>
        <p:txBody>
          <a:bodyPr/>
          <a:lstStyle/>
          <a:p>
            <a:pPr algn="l" eaLnBrk="1" hangingPunct="1">
              <a:defRPr/>
            </a:pPr>
            <a:r>
              <a:rPr kumimoji="1" lang="en-US" altLang="zh-CN" sz="32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5068" y="6309320"/>
            <a:ext cx="2945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FFFF"/>
                </a:solidFill>
              </a:rPr>
              <a:t>Yan et al., 2013. </a:t>
            </a:r>
            <a:r>
              <a:rPr lang="en-US" i="1" dirty="0" err="1" smtClean="0">
                <a:solidFill>
                  <a:srgbClr val="FFFFFF"/>
                </a:solidFill>
              </a:rPr>
              <a:t>Neuroimage</a:t>
            </a:r>
            <a:endParaRPr lang="en-US" i="1" dirty="0">
              <a:solidFill>
                <a:srgbClr val="FFFFFF"/>
              </a:solidFill>
            </a:endParaRPr>
          </a:p>
        </p:txBody>
      </p:sp>
      <p:pic>
        <p:nvPicPr>
          <p:cNvPr id="9" name="Picture 8" descr="Figure6_ResidualRelationshi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92696"/>
            <a:ext cx="8892480" cy="550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41115"/>
      </p:ext>
    </p:extLst>
  </p:cSld>
  <p:clrMapOvr>
    <a:masterClrMapping/>
  </p:clrMapOvr>
  <p:transition xmlns:p14="http://schemas.microsoft.com/office/powerpoint/2010/main" advTm="638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52</a:t>
            </a:fld>
            <a:endParaRPr lang="en-US" altLang="zh-CN"/>
          </a:p>
        </p:txBody>
      </p:sp>
      <p:sp>
        <p:nvSpPr>
          <p:cNvPr id="658435" name="Rectangle 3"/>
          <p:cNvSpPr>
            <a:spLocks noChangeArrowheads="1"/>
          </p:cNvSpPr>
          <p:nvPr/>
        </p:nvSpPr>
        <p:spPr bwMode="auto">
          <a:xfrm>
            <a:off x="611188" y="1772816"/>
            <a:ext cx="7962900" cy="1844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Mean regression-based approach.</a:t>
            </a:r>
          </a:p>
          <a:p>
            <a:pPr marL="457200" indent="-457200" algn="l">
              <a:lnSpc>
                <a:spcPct val="120000"/>
              </a:lnSpc>
              <a:buFont typeface="Wingdings" charset="2"/>
              <a:buChar char="§"/>
              <a:defRPr/>
            </a:pPr>
            <a:r>
              <a:rPr kumimoji="1" lang="en-US" altLang="zh-CN" sz="2800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Mean regression + SD division (for controlling mulplicative effects).</a:t>
            </a:r>
            <a:endParaRPr kumimoji="1" lang="en-US" altLang="zh-CN" sz="2800" dirty="0">
              <a:solidFill>
                <a:srgbClr val="FFFF00"/>
              </a:solidFill>
              <a:ea typeface="隶书" charset="0"/>
              <a:cs typeface="隶书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  <a:p>
            <a:pPr eaLnBrk="1" hangingPunct="1">
              <a:defRPr/>
            </a:pP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969751"/>
      </p:ext>
    </p:extLst>
  </p:cSld>
  <p:clrMapOvr>
    <a:masterClrMapping/>
  </p:clrMapOvr>
  <p:transition xmlns:p14="http://schemas.microsoft.com/office/powerpoint/2010/main" advTm="5303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fld id="{0B9E9ABD-0675-9141-99D3-AB65C488E6D7}" type="slidenum">
              <a:rPr lang="en-US" altLang="zh-CN"/>
              <a:pPr/>
              <a:t>53</a:t>
            </a:fld>
            <a:endParaRPr lang="en-US" altLang="zh-CN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19672" y="-27384"/>
            <a:ext cx="588962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kumimoji="1" lang="en-US" altLang="zh-CN" sz="4000" b="1" dirty="0" smtClean="0">
                <a:solidFill>
                  <a:srgbClr val="FFFF00"/>
                </a:solidFill>
                <a:latin typeface="Times New Roman" charset="0"/>
                <a:ea typeface="宋体" charset="0"/>
                <a:cs typeface="宋体" charset="0"/>
              </a:rPr>
              <a:t>Standardization</a:t>
            </a:r>
          </a:p>
          <a:p>
            <a:pPr eaLnBrk="1" hangingPunct="1">
              <a:defRPr/>
            </a:pPr>
            <a:endParaRPr lang="en-US" altLang="zh-CN" sz="4000" b="1" dirty="0" smtClean="0">
              <a:solidFill>
                <a:srgbClr val="FFFF00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700" y="666700"/>
            <a:ext cx="68199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27082"/>
      </p:ext>
    </p:extLst>
  </p:cSld>
  <p:clrMapOvr>
    <a:masterClrMapping/>
  </p:clrMapOvr>
  <p:transition xmlns:p14="http://schemas.microsoft.com/office/powerpoint/2010/main" advTm="1690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196752"/>
            <a:ext cx="8316912" cy="52270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 Overview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Data Preparation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Preprocessing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R-fMRI measures Calculation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Quality Control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Standardization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Statistical 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5445224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54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198604"/>
      </p:ext>
    </p:extLst>
  </p:cSld>
  <p:clrMapOvr>
    <a:masterClrMapping/>
  </p:clrMapOvr>
  <p:transition xmlns:p14="http://schemas.microsoft.com/office/powerpoint/2010/main" advTm="13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55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4797152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7415540"/>
      </p:ext>
    </p:extLst>
  </p:cSld>
  <p:clrMapOvr>
    <a:masterClrMapping/>
  </p:clrMapOvr>
  <p:transition xmlns:p14="http://schemas.microsoft.com/office/powerpoint/2010/main" advTm="2237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336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55700"/>
            <a:ext cx="9144000" cy="45336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697534"/>
      </p:ext>
    </p:extLst>
  </p:cSld>
  <p:clrMapOvr>
    <a:masterClrMapping/>
  </p:clrMapOvr>
  <p:transition xmlns:p14="http://schemas.microsoft.com/office/powerpoint/2010/main" advTm="1996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2536" y="1412776"/>
            <a:ext cx="9730672" cy="4824536"/>
          </a:xfrm>
          <a:prstGeom prst="rect">
            <a:avLst/>
          </a:prstGeom>
        </p:spPr>
      </p:pic>
      <p:sp>
        <p:nvSpPr>
          <p:cNvPr id="1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64D37AA2-FEFA-4045-8353-CDBC19E76163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One-Sample T-Test</a:t>
            </a:r>
          </a:p>
        </p:txBody>
      </p:sp>
      <p:sp>
        <p:nvSpPr>
          <p:cNvPr id="1029125" name="Rectangle 5"/>
          <p:cNvSpPr>
            <a:spLocks noChangeArrowheads="1"/>
          </p:cNvSpPr>
          <p:nvPr/>
        </p:nvSpPr>
        <p:spPr bwMode="auto">
          <a:xfrm>
            <a:off x="2339752" y="3861049"/>
            <a:ext cx="720080" cy="21602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26" name="Rectangle 6"/>
          <p:cNvSpPr>
            <a:spLocks noChangeArrowheads="1"/>
          </p:cNvSpPr>
          <p:nvPr/>
        </p:nvSpPr>
        <p:spPr bwMode="auto">
          <a:xfrm>
            <a:off x="323528" y="5517232"/>
            <a:ext cx="26289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0 for z* images</a:t>
            </a:r>
          </a:p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1 for m* images</a:t>
            </a:r>
          </a:p>
        </p:txBody>
      </p:sp>
      <p:sp>
        <p:nvSpPr>
          <p:cNvPr id="1029127" name="Rectangle 7"/>
          <p:cNvSpPr>
            <a:spLocks noChangeArrowheads="1"/>
          </p:cNvSpPr>
          <p:nvPr/>
        </p:nvSpPr>
        <p:spPr bwMode="auto">
          <a:xfrm>
            <a:off x="467544" y="3789040"/>
            <a:ext cx="1223963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28" name="Rectangle 8"/>
          <p:cNvSpPr>
            <a:spLocks noChangeArrowheads="1"/>
          </p:cNvSpPr>
          <p:nvPr/>
        </p:nvSpPr>
        <p:spPr bwMode="auto">
          <a:xfrm>
            <a:off x="3275856" y="5589240"/>
            <a:ext cx="25209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T Statistic Image</a:t>
            </a:r>
          </a:p>
        </p:txBody>
      </p:sp>
      <p:sp>
        <p:nvSpPr>
          <p:cNvPr id="1029129" name="Rectangle 9"/>
          <p:cNvSpPr>
            <a:spLocks noChangeArrowheads="1"/>
          </p:cNvSpPr>
          <p:nvPr/>
        </p:nvSpPr>
        <p:spPr bwMode="auto">
          <a:xfrm>
            <a:off x="3419872" y="4941168"/>
            <a:ext cx="1152525" cy="43338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30" name="Rectangle 10"/>
          <p:cNvSpPr>
            <a:spLocks noChangeArrowheads="1"/>
          </p:cNvSpPr>
          <p:nvPr/>
        </p:nvSpPr>
        <p:spPr bwMode="auto">
          <a:xfrm>
            <a:off x="3419872" y="4365104"/>
            <a:ext cx="518457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31" name="Rectangle 11"/>
          <p:cNvSpPr>
            <a:spLocks noChangeArrowheads="1"/>
          </p:cNvSpPr>
          <p:nvPr/>
        </p:nvSpPr>
        <p:spPr bwMode="auto">
          <a:xfrm>
            <a:off x="6948264" y="5517232"/>
            <a:ext cx="187325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rgbClr val="85AEFF"/>
              </a:buClr>
              <a:buFont typeface="Wingdings" charset="0"/>
              <a:buNone/>
            </a:pPr>
            <a:r>
              <a:rPr lang="en-US" altLang="zh-CN" sz="2000" b="1" dirty="0" smtClean="0">
                <a:solidFill>
                  <a:srgbClr val="FFFFFF"/>
                </a:solidFill>
                <a:latin typeface="Verdana" charset="0"/>
                <a:ea typeface="宋体" charset="0"/>
                <a:cs typeface="宋体" charset="0"/>
              </a:rPr>
              <a:t>Group Mask</a:t>
            </a:r>
          </a:p>
        </p:txBody>
      </p:sp>
      <p:sp>
        <p:nvSpPr>
          <p:cNvPr id="1029136" name="Rectangle 16"/>
          <p:cNvSpPr>
            <a:spLocks noChangeArrowheads="1"/>
          </p:cNvSpPr>
          <p:nvPr/>
        </p:nvSpPr>
        <p:spPr bwMode="auto">
          <a:xfrm>
            <a:off x="395536" y="2420888"/>
            <a:ext cx="2735263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29137" name="Rectangle 17"/>
          <p:cNvSpPr>
            <a:spLocks noChangeArrowheads="1"/>
          </p:cNvSpPr>
          <p:nvPr/>
        </p:nvSpPr>
        <p:spPr bwMode="auto">
          <a:xfrm>
            <a:off x="3419872" y="4581128"/>
            <a:ext cx="5184576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7517023"/>
      </p:ext>
    </p:extLst>
  </p:cSld>
  <p:clrMapOvr>
    <a:masterClrMapping/>
  </p:clrMapOvr>
  <p:transition xmlns:p14="http://schemas.microsoft.com/office/powerpoint/2010/main" advTm="613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5" grpId="0" animBg="1"/>
      <p:bldP spid="1029125" grpId="1" animBg="1"/>
      <p:bldP spid="1029126" grpId="0"/>
      <p:bldP spid="1029126" grpId="1"/>
      <p:bldP spid="1029127" grpId="0" animBg="1"/>
      <p:bldP spid="1029127" grpId="1" animBg="1"/>
      <p:bldP spid="1029128" grpId="0"/>
      <p:bldP spid="1029129" grpId="0" animBg="1"/>
      <p:bldP spid="1029130" grpId="0" animBg="1"/>
      <p:bldP spid="1029130" grpId="1" animBg="1"/>
      <p:bldP spid="1029131" grpId="0"/>
      <p:bldP spid="1029131" grpId="1"/>
      <p:bldP spid="1029136" grpId="0" animBg="1"/>
      <p:bldP spid="1029136" grpId="1" animBg="1"/>
      <p:bldP spid="1029137" grpId="0" animBg="1"/>
      <p:bldP spid="1029137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1484784"/>
            <a:ext cx="9440204" cy="4680520"/>
          </a:xfrm>
          <a:prstGeom prst="rect">
            <a:avLst/>
          </a:prstGeom>
        </p:spPr>
      </p:pic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7ADA59BD-17AD-7345-B5DD-9688C4023F82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58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Two-Sample T-Test</a:t>
            </a:r>
          </a:p>
        </p:txBody>
      </p:sp>
      <p:sp>
        <p:nvSpPr>
          <p:cNvPr id="1037316" name="Rectangle 4"/>
          <p:cNvSpPr>
            <a:spLocks noChangeArrowheads="1"/>
          </p:cNvSpPr>
          <p:nvPr/>
        </p:nvSpPr>
        <p:spPr bwMode="auto">
          <a:xfrm>
            <a:off x="2411760" y="3861049"/>
            <a:ext cx="720080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7318" name="Rectangle 6"/>
          <p:cNvSpPr>
            <a:spLocks noChangeArrowheads="1"/>
          </p:cNvSpPr>
          <p:nvPr/>
        </p:nvSpPr>
        <p:spPr bwMode="auto">
          <a:xfrm>
            <a:off x="539552" y="2492896"/>
            <a:ext cx="2520280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7323" name="Rectangle 11"/>
          <p:cNvSpPr>
            <a:spLocks noChangeArrowheads="1"/>
          </p:cNvSpPr>
          <p:nvPr/>
        </p:nvSpPr>
        <p:spPr bwMode="auto">
          <a:xfrm>
            <a:off x="971550" y="6019800"/>
            <a:ext cx="76342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T Statistic Image: positive corresponds to the mean of Group 1 is greater than the mean of Group 2</a:t>
            </a:r>
          </a:p>
        </p:txBody>
      </p:sp>
      <p:sp>
        <p:nvSpPr>
          <p:cNvPr id="1037324" name="Rectangle 12"/>
          <p:cNvSpPr>
            <a:spLocks noChangeArrowheads="1"/>
          </p:cNvSpPr>
          <p:nvPr/>
        </p:nvSpPr>
        <p:spPr bwMode="auto">
          <a:xfrm>
            <a:off x="3491880" y="4941168"/>
            <a:ext cx="1008063" cy="287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0056996"/>
      </p:ext>
    </p:extLst>
  </p:cSld>
  <p:clrMapOvr>
    <a:masterClrMapping/>
  </p:clrMapOvr>
  <p:transition xmlns:p14="http://schemas.microsoft.com/office/powerpoint/2010/main" advTm="1623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7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7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7316" grpId="0" animBg="1"/>
      <p:bldP spid="1037316" grpId="1" animBg="1"/>
      <p:bldP spid="1037318" grpId="0" animBg="1"/>
      <p:bldP spid="1037318" grpId="1" animBg="1"/>
      <p:bldP spid="1037323" grpId="0"/>
      <p:bldP spid="103732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1484784"/>
            <a:ext cx="9324528" cy="4623167"/>
          </a:xfrm>
          <a:prstGeom prst="rect">
            <a:avLst/>
          </a:prstGeom>
        </p:spPr>
      </p:pic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488BD75-A5CC-9B4C-95FF-AFEB676C3969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59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Two-Sample T-Test</a:t>
            </a:r>
          </a:p>
        </p:txBody>
      </p:sp>
      <p:sp>
        <p:nvSpPr>
          <p:cNvPr id="1035269" name="Rectangle 5"/>
          <p:cNvSpPr>
            <a:spLocks noChangeArrowheads="1"/>
          </p:cNvSpPr>
          <p:nvPr/>
        </p:nvSpPr>
        <p:spPr bwMode="auto">
          <a:xfrm>
            <a:off x="250825" y="5805488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Two-Sample T-Test with covariates: e.g. gray matter proportion images (</a:t>
            </a:r>
            <a:r>
              <a:rPr lang="fr-FR" altLang="zh-CN">
                <a:solidFill>
                  <a:schemeClr val="tx2"/>
                </a:solidFill>
                <a:latin typeface="Verdana" charset="0"/>
              </a:rPr>
              <a:t>Oakes et al., 2007, Neuroimage</a:t>
            </a:r>
            <a:r>
              <a:rPr lang="en-US" altLang="zh-CN">
                <a:solidFill>
                  <a:schemeClr val="tx2"/>
                </a:solidFill>
                <a:latin typeface="Verdana" charset="0"/>
              </a:rPr>
              <a:t>)</a:t>
            </a:r>
          </a:p>
        </p:txBody>
      </p:sp>
      <p:sp>
        <p:nvSpPr>
          <p:cNvPr id="1035270" name="Rectangle 6"/>
          <p:cNvSpPr>
            <a:spLocks noChangeArrowheads="1"/>
          </p:cNvSpPr>
          <p:nvPr/>
        </p:nvSpPr>
        <p:spPr bwMode="auto">
          <a:xfrm>
            <a:off x="5004049" y="3789040"/>
            <a:ext cx="7920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5271" name="Rectangle 7"/>
          <p:cNvSpPr>
            <a:spLocks noChangeArrowheads="1"/>
          </p:cNvSpPr>
          <p:nvPr/>
        </p:nvSpPr>
        <p:spPr bwMode="auto">
          <a:xfrm>
            <a:off x="2339975" y="6165850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Other covariate can be also specified as text files. (E.g. age, brain size, IQ etc.)</a:t>
            </a:r>
          </a:p>
        </p:txBody>
      </p:sp>
      <p:sp>
        <p:nvSpPr>
          <p:cNvPr id="1035272" name="Rectangle 8"/>
          <p:cNvSpPr>
            <a:spLocks noChangeArrowheads="1"/>
          </p:cNvSpPr>
          <p:nvPr/>
        </p:nvSpPr>
        <p:spPr bwMode="auto">
          <a:xfrm>
            <a:off x="5868144" y="2276872"/>
            <a:ext cx="2592288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5273" name="Rectangle 9"/>
          <p:cNvSpPr>
            <a:spLocks noChangeArrowheads="1"/>
          </p:cNvSpPr>
          <p:nvPr/>
        </p:nvSpPr>
        <p:spPr bwMode="auto">
          <a:xfrm>
            <a:off x="3131840" y="2492896"/>
            <a:ext cx="259228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323850" y="6092825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Please make sure the correspondence between the group images and the covariate images: </a:t>
            </a:r>
            <a:r>
              <a:rPr lang="en-US" altLang="zh-CN">
                <a:solidFill>
                  <a:srgbClr val="FFFF00"/>
                </a:solidFill>
                <a:latin typeface="Verdana" charset="0"/>
              </a:rPr>
              <a:t>order and voxel size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016" y="5445224"/>
            <a:ext cx="4114800" cy="495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7700747"/>
      </p:ext>
    </p:extLst>
  </p:cSld>
  <p:clrMapOvr>
    <a:masterClrMapping/>
  </p:clrMapOvr>
  <p:transition xmlns:p14="http://schemas.microsoft.com/office/powerpoint/2010/main" advTm="4883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35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5269" grpId="0"/>
      <p:bldP spid="1035269" grpId="1"/>
      <p:bldP spid="1035270" grpId="0" animBg="1"/>
      <p:bldP spid="1035270" grpId="1" animBg="1"/>
      <p:bldP spid="1035271" grpId="0"/>
      <p:bldP spid="1035272" grpId="0" animBg="1"/>
      <p:bldP spid="1035273" grpId="0" animBg="1"/>
      <p:bldP spid="1035273" grpId="1" animBg="1"/>
      <p:bldP spid="1035279" grpId="0"/>
      <p:bldP spid="103527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836712"/>
            <a:ext cx="7308304" cy="4900863"/>
          </a:xfrm>
          <a:prstGeom prst="rect">
            <a:avLst/>
          </a:prstGeom>
        </p:spPr>
      </p:pic>
      <p:sp>
        <p:nvSpPr>
          <p:cNvPr id="136202" name="Rectangle 10"/>
          <p:cNvSpPr>
            <a:spLocks noChangeArrowheads="1"/>
          </p:cNvSpPr>
          <p:nvPr/>
        </p:nvSpPr>
        <p:spPr bwMode="auto">
          <a:xfrm>
            <a:off x="3923928" y="1412776"/>
            <a:ext cx="503238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6211" name="Rectangle 19"/>
          <p:cNvSpPr>
            <a:spLocks noChangeArrowheads="1"/>
          </p:cNvSpPr>
          <p:nvPr/>
        </p:nvSpPr>
        <p:spPr bwMode="auto">
          <a:xfrm>
            <a:off x="1187624" y="2924944"/>
            <a:ext cx="1368152" cy="2159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6213" name="Rectangle 21"/>
          <p:cNvSpPr>
            <a:spLocks noChangeArrowheads="1"/>
          </p:cNvSpPr>
          <p:nvPr/>
        </p:nvSpPr>
        <p:spPr bwMode="auto">
          <a:xfrm>
            <a:off x="5076056" y="3429001"/>
            <a:ext cx="1512168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20845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1239E2C-0968-6343-9B40-39A15E49B3B1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0324750"/>
      </p:ext>
    </p:extLst>
  </p:cSld>
  <p:clrMapOvr>
    <a:masterClrMapping/>
  </p:clrMapOvr>
  <p:transition xmlns:p14="http://schemas.microsoft.com/office/powerpoint/2010/main" advTm="8814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2" grpId="0" animBg="1"/>
      <p:bldP spid="136202" grpId="1" animBg="1"/>
      <p:bldP spid="136211" grpId="0" animBg="1"/>
      <p:bldP spid="136211" grpId="1" animBg="1"/>
      <p:bldP spid="13621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33660"/>
          </a:xfrm>
          <a:prstGeom prst="rect">
            <a:avLst/>
          </a:prstGeom>
        </p:spPr>
      </p:pic>
      <p:sp>
        <p:nvSpPr>
          <p:cNvPr id="10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680C441-8410-C348-BA37-4A484602F74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60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Paired T-Test</a:t>
            </a:r>
          </a:p>
        </p:txBody>
      </p:sp>
      <p:sp>
        <p:nvSpPr>
          <p:cNvPr id="1039364" name="Rectangle 4"/>
          <p:cNvSpPr>
            <a:spLocks noChangeArrowheads="1"/>
          </p:cNvSpPr>
          <p:nvPr/>
        </p:nvSpPr>
        <p:spPr bwMode="auto">
          <a:xfrm>
            <a:off x="2411760" y="3429000"/>
            <a:ext cx="792088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9365" name="Rectangle 5"/>
          <p:cNvSpPr>
            <a:spLocks noChangeArrowheads="1"/>
          </p:cNvSpPr>
          <p:nvPr/>
        </p:nvSpPr>
        <p:spPr bwMode="auto">
          <a:xfrm>
            <a:off x="-36512" y="5373216"/>
            <a:ext cx="5328592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Condition 1 – Condition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2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Please make </a:t>
            </a: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sure the correspondence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39366" name="Rectangle 6"/>
          <p:cNvSpPr>
            <a:spLocks noChangeArrowheads="1"/>
          </p:cNvSpPr>
          <p:nvPr/>
        </p:nvSpPr>
        <p:spPr bwMode="auto">
          <a:xfrm>
            <a:off x="611560" y="2060848"/>
            <a:ext cx="2592288" cy="43338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39367" name="Rectangle 7"/>
          <p:cNvSpPr>
            <a:spLocks noChangeArrowheads="1"/>
          </p:cNvSpPr>
          <p:nvPr/>
        </p:nvSpPr>
        <p:spPr bwMode="auto">
          <a:xfrm>
            <a:off x="5004048" y="5085184"/>
            <a:ext cx="25209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>
                <a:solidFill>
                  <a:schemeClr val="tx2"/>
                </a:solidFill>
                <a:latin typeface="Verdana" charset="0"/>
              </a:rPr>
              <a:t>T Statistic Image</a:t>
            </a:r>
          </a:p>
        </p:txBody>
      </p:sp>
      <p:sp>
        <p:nvSpPr>
          <p:cNvPr id="1039368" name="Rectangle 8"/>
          <p:cNvSpPr>
            <a:spLocks noChangeArrowheads="1"/>
          </p:cNvSpPr>
          <p:nvPr/>
        </p:nvSpPr>
        <p:spPr bwMode="auto">
          <a:xfrm>
            <a:off x="3419872" y="4437112"/>
            <a:ext cx="1152525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482066"/>
      </p:ext>
    </p:extLst>
  </p:cSld>
  <p:clrMapOvr>
    <a:masterClrMapping/>
  </p:clrMapOvr>
  <p:transition xmlns:p14="http://schemas.microsoft.com/office/powerpoint/2010/main" advTm="22977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9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9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9364" grpId="0" animBg="1"/>
      <p:bldP spid="1039364" grpId="1" animBg="1"/>
      <p:bldP spid="1039365" grpId="0"/>
      <p:bldP spid="1039365" grpId="1"/>
      <p:bldP spid="1039366" grpId="0" animBg="1"/>
      <p:bldP spid="1039366" grpId="1" animBg="1"/>
      <p:bldP spid="1039367" grpId="0"/>
      <p:bldP spid="103936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8520" y="1196752"/>
            <a:ext cx="9463471" cy="4682033"/>
          </a:xfrm>
          <a:prstGeom prst="rect">
            <a:avLst/>
          </a:prstGeom>
        </p:spPr>
      </p:pic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61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041412" name="Rectangle 4"/>
          <p:cNvSpPr>
            <a:spLocks noChangeArrowheads="1"/>
          </p:cNvSpPr>
          <p:nvPr/>
        </p:nvSpPr>
        <p:spPr bwMode="auto">
          <a:xfrm>
            <a:off x="250825" y="5805488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ANCOVA: e.g. gray matter proportion images (</a:t>
            </a:r>
            <a:r>
              <a:rPr lang="fr-FR" altLang="zh-CN">
                <a:solidFill>
                  <a:schemeClr val="tx2"/>
                </a:solidFill>
                <a:latin typeface="Verdana" charset="0"/>
              </a:rPr>
              <a:t>Oakes et al., 2007, Neuroimage</a:t>
            </a:r>
            <a:r>
              <a:rPr lang="en-US" altLang="zh-CN">
                <a:solidFill>
                  <a:schemeClr val="tx2"/>
                </a:solidFill>
                <a:latin typeface="Verdana" charset="0"/>
              </a:rPr>
              <a:t>)</a:t>
            </a:r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3275856" y="1988840"/>
            <a:ext cx="2592288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2339975" y="6165850"/>
            <a:ext cx="6335713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Other covariate can be also specified as text files. (E.g. age, brain size, IQ etc.)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5940152" y="1988840"/>
            <a:ext cx="2664296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323850" y="6092825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Please make sure the correspondence between the group images and the covariate images: order and voxel size</a:t>
            </a:r>
          </a:p>
        </p:txBody>
      </p:sp>
      <p:sp>
        <p:nvSpPr>
          <p:cNvPr id="1041420" name="Rectangle 12"/>
          <p:cNvSpPr>
            <a:spLocks noChangeArrowheads="1"/>
          </p:cNvSpPr>
          <p:nvPr/>
        </p:nvSpPr>
        <p:spPr bwMode="auto">
          <a:xfrm>
            <a:off x="467544" y="1988840"/>
            <a:ext cx="2664296" cy="18002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6084888" y="5876925"/>
            <a:ext cx="259238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>
                <a:solidFill>
                  <a:schemeClr val="tx2"/>
                </a:solidFill>
                <a:latin typeface="Verdana" charset="0"/>
              </a:rPr>
              <a:t>F Statistic Image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3491880" y="4652243"/>
            <a:ext cx="10080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034014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1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2" grpId="0"/>
      <p:bldP spid="1041412" grpId="1"/>
      <p:bldP spid="1041413" grpId="0" animBg="1"/>
      <p:bldP spid="1041413" grpId="1" animBg="1"/>
      <p:bldP spid="1041414" grpId="0"/>
      <p:bldP spid="1041414" grpId="1"/>
      <p:bldP spid="1041415" grpId="0" animBg="1"/>
      <p:bldP spid="1041415" grpId="1" animBg="1"/>
      <p:bldP spid="1041417" grpId="0"/>
      <p:bldP spid="1041417" grpId="1"/>
      <p:bldP spid="1041420" grpId="0" animBg="1"/>
      <p:bldP spid="1041420" grpId="1" animBg="1"/>
      <p:bldP spid="1041421" grpId="0"/>
      <p:bldP spid="104142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62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2700338" y="260350"/>
            <a:ext cx="48958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ANOVA or ANCOVA</a:t>
            </a:r>
          </a:p>
        </p:txBody>
      </p:sp>
      <p:sp>
        <p:nvSpPr>
          <p:cNvPr id="1041412" name="Rectangle 4"/>
          <p:cNvSpPr>
            <a:spLocks noChangeArrowheads="1"/>
          </p:cNvSpPr>
          <p:nvPr/>
        </p:nvSpPr>
        <p:spPr bwMode="auto">
          <a:xfrm>
            <a:off x="250825" y="5805488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Multiple Comparisons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41420" name="Rectangle 12"/>
          <p:cNvSpPr>
            <a:spLocks noChangeArrowheads="1"/>
          </p:cNvSpPr>
          <p:nvPr/>
        </p:nvSpPr>
        <p:spPr bwMode="auto">
          <a:xfrm>
            <a:off x="5580112" y="4437112"/>
            <a:ext cx="1296144" cy="10081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199814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2" grpId="0"/>
      <p:bldP spid="104142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63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2051720" y="260350"/>
            <a:ext cx="5832648" cy="1257300"/>
          </a:xfrm>
          <a:noFill/>
        </p:spPr>
        <p:txBody>
          <a:bodyPr/>
          <a:lstStyle/>
          <a:p>
            <a:pPr eaLnBrk="1" hangingPunct="1"/>
            <a:r>
              <a:rPr lang="en-US" altLang="zh-CN" sz="2400" b="1" dirty="0" smtClean="0">
                <a:latin typeface="Arial" charset="0"/>
                <a:ea typeface="宋体" charset="0"/>
                <a:cs typeface="宋体" charset="0"/>
              </a:rPr>
              <a:t>Multiple comparisons for ANOVA</a:t>
            </a:r>
            <a:endParaRPr lang="en-US" altLang="zh-CN" sz="2400" b="1" dirty="0"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5736" y="1101493"/>
            <a:ext cx="5544616" cy="4991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2564904"/>
            <a:ext cx="222124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/>
              <a:t>Tukey</a:t>
            </a:r>
            <a:r>
              <a:rPr lang="en-US" dirty="0"/>
              <a:t>-Kramer </a:t>
            </a:r>
            <a:r>
              <a:rPr lang="en-US" dirty="0" smtClean="0"/>
              <a:t>(HSD)</a:t>
            </a:r>
            <a:endParaRPr lang="en-US" dirty="0"/>
          </a:p>
          <a:p>
            <a:pPr algn="l"/>
            <a:r>
              <a:rPr lang="en-US" dirty="0" err="1" smtClean="0"/>
              <a:t>Bonferroni</a:t>
            </a:r>
            <a:endParaRPr lang="en-US" dirty="0"/>
          </a:p>
          <a:p>
            <a:pPr algn="l"/>
            <a:r>
              <a:rPr lang="en-US" dirty="0" smtClean="0"/>
              <a:t>Dunn</a:t>
            </a:r>
            <a:r>
              <a:rPr lang="en-US" dirty="0"/>
              <a:t>-</a:t>
            </a:r>
            <a:r>
              <a:rPr lang="en-US" dirty="0" err="1"/>
              <a:t>Sidak</a:t>
            </a:r>
            <a:r>
              <a:rPr lang="en-US" dirty="0"/>
              <a:t> </a:t>
            </a:r>
            <a:endParaRPr lang="en-US" dirty="0"/>
          </a:p>
          <a:p>
            <a:pPr algn="l"/>
            <a:r>
              <a:rPr lang="en-US" dirty="0" err="1" smtClean="0"/>
              <a:t>Scheffe</a:t>
            </a:r>
            <a:r>
              <a:rPr lang="en-US" dirty="0" smtClean="0"/>
              <a:t> control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971600" y="5805264"/>
            <a:ext cx="1584176" cy="72008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FF00"/>
                </a:solidFill>
                <a:latin typeface="Tahoma" pitchFamily="34" charset="0"/>
                <a:ea typeface="宋体" pitchFamily="2" charset="-122"/>
              </a:rPr>
              <a:t>Differences on means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707904" y="5805264"/>
            <a:ext cx="1584176" cy="72008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FF00"/>
                </a:solidFill>
                <a:latin typeface="Tahoma" pitchFamily="34" charset="0"/>
                <a:ea typeface="宋体" pitchFamily="2" charset="-122"/>
              </a:rPr>
              <a:t>Corrected p values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6372200" y="5805264"/>
            <a:ext cx="1872208" cy="720080"/>
          </a:xfrm>
          <a:prstGeom prst="rect">
            <a:avLst/>
          </a:prstGeom>
          <a:ln>
            <a:headEnd type="none" w="med" len="med"/>
            <a:tailEnd type="none" w="med" len="med"/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solidFill>
                  <a:srgbClr val="FFFF00"/>
                </a:solidFill>
                <a:latin typeface="Tahoma" pitchFamily="34" charset="0"/>
                <a:ea typeface="宋体" pitchFamily="2" charset="-122"/>
              </a:rPr>
              <a:t>Corresponded Z values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ahoma" pitchFamily="34" charset="0"/>
              <a:ea typeface="宋体" pitchFamily="2" charset="-122"/>
            </a:endParaRPr>
          </a:p>
        </p:txBody>
      </p:sp>
      <p:cxnSp>
        <p:nvCxnSpPr>
          <p:cNvPr id="8" name="Straight Arrow Connector 7"/>
          <p:cNvCxnSpPr>
            <a:stCxn id="6" idx="3"/>
            <a:endCxn id="11" idx="1"/>
          </p:cNvCxnSpPr>
          <p:nvPr/>
        </p:nvCxnSpPr>
        <p:spPr bwMode="auto">
          <a:xfrm>
            <a:off x="2555776" y="6165304"/>
            <a:ext cx="1152128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5292080" y="6165304"/>
            <a:ext cx="1152128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custDataLst>
      <p:tags r:id="rId1"/>
    </p:custDataLst>
    <p:extLst>
      <p:ext uri="{BB962C8B-B14F-4D97-AF65-F5344CB8AC3E}">
        <p14:creationId xmlns:p14="http://schemas.microsoft.com/office/powerpoint/2010/main" val="3168827316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E3C20A7-F22D-D24B-8387-DC772760F58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64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1403648" y="260350"/>
            <a:ext cx="6696744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 dirty="0">
                <a:latin typeface="Arial" charset="0"/>
                <a:ea typeface="宋体" charset="0"/>
                <a:cs typeface="宋体" charset="0"/>
              </a:rPr>
              <a:t>ANOVA </a:t>
            </a:r>
            <a:r>
              <a:rPr lang="en-US" altLang="zh-CN" b="1" dirty="0" smtClean="0">
                <a:latin typeface="Arial" charset="0"/>
                <a:ea typeface="宋体" charset="0"/>
                <a:cs typeface="宋体" charset="0"/>
              </a:rPr>
              <a:t>(Repeated Measures)</a:t>
            </a:r>
            <a:endParaRPr lang="en-US" altLang="zh-CN" b="1" dirty="0"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1041412" name="Rectangle 4"/>
          <p:cNvSpPr>
            <a:spLocks noChangeArrowheads="1"/>
          </p:cNvSpPr>
          <p:nvPr/>
        </p:nvSpPr>
        <p:spPr bwMode="auto">
          <a:xfrm>
            <a:off x="250825" y="5805488"/>
            <a:ext cx="8424863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dirty="0" smtClean="0">
                <a:solidFill>
                  <a:schemeClr val="tx2"/>
                </a:solidFill>
                <a:latin typeface="Verdana" charset="0"/>
              </a:rPr>
              <a:t>Intra-subject design</a:t>
            </a:r>
            <a:endParaRPr lang="en-US" altLang="zh-CN" dirty="0">
              <a:solidFill>
                <a:schemeClr val="tx2"/>
              </a:solidFill>
              <a:latin typeface="Verdan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55700"/>
            <a:ext cx="9144000" cy="45239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4506761"/>
      </p:ext>
    </p:extLst>
  </p:cSld>
  <p:clrMapOvr>
    <a:masterClrMapping/>
  </p:clrMapOvr>
  <p:transition xmlns:p14="http://schemas.microsoft.com/office/powerpoint/2010/main" advTm="84058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1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14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0528" y="1268760"/>
            <a:ext cx="9144000" cy="4533660"/>
          </a:xfrm>
          <a:prstGeom prst="rect">
            <a:avLst/>
          </a:prstGeom>
        </p:spPr>
      </p:pic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3E4991FD-BB2F-1043-BE67-DE96D9AB401A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65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title"/>
          </p:nvPr>
        </p:nvSpPr>
        <p:spPr>
          <a:xfrm>
            <a:off x="2195513" y="188913"/>
            <a:ext cx="5761037" cy="1223962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Correlation Analysis</a:t>
            </a:r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395536" y="5517232"/>
            <a:ext cx="302418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The imaging measure: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 ALFF maps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323528" y="2132856"/>
            <a:ext cx="2664296" cy="136815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536" y="3933056"/>
            <a:ext cx="2664296" cy="10080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4716016" y="5301208"/>
            <a:ext cx="309562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Traits: e.g. 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 err="1">
                <a:solidFill>
                  <a:schemeClr val="tx2"/>
                </a:solidFill>
                <a:latin typeface="Verdana" charset="0"/>
              </a:rPr>
              <a:t>MMSE.txt</a:t>
            </a:r>
            <a:endParaRPr lang="en-US" altLang="zh-CN" sz="1600" dirty="0">
              <a:solidFill>
                <a:schemeClr val="tx2"/>
              </a:solidFill>
              <a:latin typeface="Verdana" charset="0"/>
            </a:endParaRP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19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>
                <a:solidFill>
                  <a:schemeClr val="tx2"/>
                </a:solidFill>
                <a:latin typeface="Verdana" charset="0"/>
              </a:rPr>
              <a:t>15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None/>
            </a:pPr>
            <a:r>
              <a:rPr lang="en-US" altLang="zh-CN" sz="1600" dirty="0" smtClean="0">
                <a:solidFill>
                  <a:schemeClr val="tx2"/>
                </a:solidFill>
                <a:latin typeface="Verdana" charset="0"/>
              </a:rPr>
              <a:t>…</a:t>
            </a:r>
            <a:endParaRPr lang="en-US" altLang="zh-CN" sz="1600" dirty="0">
              <a:solidFill>
                <a:schemeClr val="tx2"/>
              </a:solidFill>
              <a:latin typeface="Verdana" charset="0"/>
            </a:endParaRPr>
          </a:p>
        </p:txBody>
      </p:sp>
      <p:sp>
        <p:nvSpPr>
          <p:cNvPr id="1043467" name="Rectangle 11"/>
          <p:cNvSpPr>
            <a:spLocks noChangeArrowheads="1"/>
          </p:cNvSpPr>
          <p:nvPr/>
        </p:nvSpPr>
        <p:spPr bwMode="auto">
          <a:xfrm>
            <a:off x="2987824" y="2132856"/>
            <a:ext cx="2736304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3275856" y="4581128"/>
            <a:ext cx="1008112" cy="360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43477" name="Rectangle 21"/>
          <p:cNvSpPr>
            <a:spLocks noChangeArrowheads="1"/>
          </p:cNvSpPr>
          <p:nvPr/>
        </p:nvSpPr>
        <p:spPr bwMode="auto">
          <a:xfrm>
            <a:off x="5724128" y="2132856"/>
            <a:ext cx="2664296" cy="144016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7635450"/>
      </p:ext>
    </p:extLst>
  </p:cSld>
  <p:clrMapOvr>
    <a:masterClrMapping/>
  </p:clrMapOvr>
  <p:transition xmlns:p14="http://schemas.microsoft.com/office/powerpoint/2010/main" advTm="3167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3460" grpId="0"/>
      <p:bldP spid="1043460" grpId="1"/>
      <p:bldP spid="1043461" grpId="0" animBg="1"/>
      <p:bldP spid="1043461" grpId="1" animBg="1"/>
      <p:bldP spid="1043463" grpId="0" animBg="1"/>
      <p:bldP spid="1043463" grpId="1" animBg="1"/>
      <p:bldP spid="1043466" grpId="0"/>
      <p:bldP spid="1043466" grpId="1"/>
      <p:bldP spid="1043467" grpId="0" animBg="1"/>
      <p:bldP spid="1043467" grpId="1" animBg="1"/>
      <p:bldP spid="1043473" grpId="0" animBg="1"/>
      <p:bldP spid="1043477" grpId="0" animBg="1"/>
      <p:bldP spid="1043477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66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339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35032" y="5301208"/>
            <a:ext cx="5905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err="1" smtClean="0"/>
              <a:t>DPABI_Dir</a:t>
            </a:r>
            <a:r>
              <a:rPr lang="en-US" dirty="0"/>
              <a:t>}/</a:t>
            </a:r>
            <a:r>
              <a:rPr lang="en-US" dirty="0" err="1" smtClean="0"/>
              <a:t>StatisticalAnalysis</a:t>
            </a:r>
            <a:r>
              <a:rPr lang="en-US" dirty="0" smtClean="0"/>
              <a:t>/</a:t>
            </a:r>
            <a:r>
              <a:rPr lang="en-US" dirty="0" err="1" smtClean="0"/>
              <a:t>y_GroupAnalysis_Image.m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9339533"/>
      </p:ext>
    </p:extLst>
  </p:cSld>
  <p:clrMapOvr>
    <a:masterClrMapping/>
  </p:clrMapOvr>
  <p:transition xmlns:p14="http://schemas.microsoft.com/office/powerpoint/2010/main" advTm="17411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67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Attention!!!</a:t>
            </a:r>
            <a:endParaRPr kumimoji="1" lang="en-US" altLang="zh-CN" sz="3200" b="1" dirty="0">
              <a:solidFill>
                <a:srgbClr val="FFFF00"/>
              </a:solidFill>
              <a:latin typeface="Arial Black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-993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03124"/>
      </p:ext>
    </p:extLst>
  </p:cSld>
  <p:clrMapOvr>
    <a:masterClrMapping/>
  </p:clrMapOvr>
  <p:transition xmlns:p14="http://schemas.microsoft.com/office/powerpoint/2010/main" advTm="757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68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52600"/>
            <a:ext cx="9144000" cy="33396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7034" y="5301208"/>
            <a:ext cx="8561321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{</a:t>
            </a:r>
            <a:r>
              <a:rPr lang="en-US" dirty="0" err="1" smtClean="0"/>
              <a:t>DPABI_Dir</a:t>
            </a:r>
            <a:r>
              <a:rPr lang="en-US" dirty="0"/>
              <a:t>}/</a:t>
            </a:r>
            <a:r>
              <a:rPr lang="en-US" dirty="0" err="1" smtClean="0"/>
              <a:t>StatisticalAnalysis</a:t>
            </a:r>
            <a:r>
              <a:rPr lang="en-US" dirty="0" smtClean="0"/>
              <a:t>/</a:t>
            </a:r>
            <a:r>
              <a:rPr lang="en-US" dirty="0" err="1" smtClean="0"/>
              <a:t>y_GroupAnalysis_Image.m</a:t>
            </a:r>
            <a:endParaRPr lang="en-US" dirty="0" smtClean="0"/>
          </a:p>
          <a:p>
            <a:r>
              <a:rPr lang="en-US" sz="2200" dirty="0" smtClean="0">
                <a:solidFill>
                  <a:srgbClr val="FFFF00"/>
                </a:solidFill>
              </a:rPr>
              <a:t>Smoothness estimation based on the 4D residual is built in this function!!!</a:t>
            </a:r>
            <a:endParaRPr lang="en-US" sz="2200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500455"/>
      </p:ext>
    </p:extLst>
  </p:cSld>
  <p:clrMapOvr>
    <a:masterClrMapping/>
  </p:clrMapOvr>
  <p:transition xmlns:p14="http://schemas.microsoft.com/office/powerpoint/2010/main" advTm="38186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9A2E22A2-300E-4A46-BF04-9D83EA10EDF9}" type="slidenum">
              <a:rPr lang="en-US" altLang="zh-CN" sz="140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69</a:t>
            </a:fld>
            <a:endParaRPr lang="en-US" altLang="zh-CN" sz="140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6" y="116632"/>
            <a:ext cx="4680520" cy="1080120"/>
          </a:xfrm>
        </p:spPr>
        <p:txBody>
          <a:bodyPr/>
          <a:lstStyle/>
          <a:p>
            <a:r>
              <a:rPr lang="en-US" altLang="zh-CN" b="1" dirty="0" smtClean="0">
                <a:solidFill>
                  <a:srgbClr val="FFFFFF"/>
                </a:solidFill>
                <a:latin typeface="Times New Roman" charset="0"/>
                <a:ea typeface="隶书" charset="0"/>
                <a:cs typeface="隶书" charset="0"/>
              </a:rPr>
              <a:t>Statistical Analysis</a:t>
            </a:r>
            <a:endParaRPr lang="en-US" altLang="zh-CN" b="1" dirty="0">
              <a:solidFill>
                <a:srgbClr val="FFFFFF"/>
              </a:solidFill>
              <a:latin typeface="Times New Roman" charset="0"/>
              <a:ea typeface="隶书" charset="0"/>
              <a:cs typeface="隶书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251520" y="1052736"/>
            <a:ext cx="86409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>
              <a:spcBef>
                <a:spcPct val="0"/>
              </a:spcBef>
            </a:pP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http://rfmri.org/</a:t>
            </a:r>
            <a:r>
              <a:rPr lang="en-US" altLang="zh-CN" sz="20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DemoData</a:t>
            </a:r>
            <a:endParaRPr lang="en-US" altLang="zh-CN" sz="20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eaLnBrk="0" hangingPunct="0">
              <a:spcBef>
                <a:spcPct val="0"/>
              </a:spcBef>
            </a:pPr>
            <a:r>
              <a:rPr lang="en-US" altLang="zh-CN" sz="2000" b="1" dirty="0" smtClean="0">
                <a:solidFill>
                  <a:srgbClr val="FFFFFF"/>
                </a:solidFill>
                <a:ea typeface="隶书" charset="0"/>
                <a:cs typeface="隶书" charset="0"/>
              </a:rPr>
              <a:t>{Download}/</a:t>
            </a:r>
            <a:r>
              <a:rPr lang="en-US" altLang="zh-CN" sz="2000" b="1" dirty="0" err="1" smtClean="0">
                <a:solidFill>
                  <a:srgbClr val="FFFFFF"/>
                </a:solidFill>
                <a:ea typeface="隶书" charset="0"/>
                <a:cs typeface="隶书" charset="0"/>
              </a:rPr>
              <a:t>ProcessingDemoData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/</a:t>
            </a:r>
            <a:r>
              <a:rPr lang="en-US" altLang="zh-CN" sz="2000" b="1" dirty="0" err="1">
                <a:solidFill>
                  <a:srgbClr val="FFFFFF"/>
                </a:solidFill>
                <a:ea typeface="隶书" charset="0"/>
                <a:cs typeface="隶书" charset="0"/>
              </a:rPr>
              <a:t>StatisticalDemo</a:t>
            </a:r>
            <a:r>
              <a:rPr lang="en-US" altLang="zh-CN" sz="2000" b="1" dirty="0">
                <a:solidFill>
                  <a:srgbClr val="FFFFFF"/>
                </a:solidFill>
                <a:ea typeface="隶书" charset="0"/>
                <a:cs typeface="隶书" charset="0"/>
              </a:rPr>
              <a:t>/AD_MCI_NC/</a:t>
            </a:r>
            <a:endParaRPr lang="en-US" altLang="zh-CN" sz="2000" b="1" dirty="0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060848"/>
            <a:ext cx="864096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ALFF: AD – NC Two </a:t>
            </a:r>
            <a:r>
              <a:rPr lang="en-US" dirty="0"/>
              <a:t>S</a:t>
            </a:r>
            <a:r>
              <a:rPr lang="en-US" dirty="0" smtClean="0"/>
              <a:t>ample </a:t>
            </a:r>
            <a:r>
              <a:rPr lang="en-US" dirty="0"/>
              <a:t>T</a:t>
            </a:r>
            <a:r>
              <a:rPr lang="en-US" dirty="0" smtClean="0"/>
              <a:t> </a:t>
            </a:r>
            <a:r>
              <a:rPr lang="en-US" dirty="0"/>
              <a:t>T</a:t>
            </a:r>
            <a:r>
              <a:rPr lang="en-US" dirty="0" smtClean="0"/>
              <a:t>est: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Applied smooth kernel in </a:t>
            </a:r>
            <a:r>
              <a:rPr lang="en-US" dirty="0" smtClean="0">
                <a:solidFill>
                  <a:srgbClr val="FFFF00"/>
                </a:solidFill>
              </a:rPr>
              <a:t>preprocessing</a:t>
            </a:r>
            <a:r>
              <a:rPr lang="en-US" dirty="0" smtClean="0"/>
              <a:t>: [</a:t>
            </a:r>
            <a:r>
              <a:rPr lang="en-US" dirty="0" smtClean="0">
                <a:solidFill>
                  <a:srgbClr val="FFFF00"/>
                </a:solidFill>
              </a:rPr>
              <a:t>4 4 4</a:t>
            </a:r>
            <a:r>
              <a:rPr lang="en-US" dirty="0" smtClean="0"/>
              <a:t>]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Smooth kernel estimated on </a:t>
            </a:r>
            <a:r>
              <a:rPr lang="en-US" dirty="0" smtClean="0">
                <a:solidFill>
                  <a:srgbClr val="FFFF00"/>
                </a:solidFill>
              </a:rPr>
              <a:t>4D residual</a:t>
            </a:r>
            <a:r>
              <a:rPr lang="en-US" dirty="0" smtClean="0"/>
              <a:t>: [</a:t>
            </a:r>
            <a:r>
              <a:rPr lang="en-US" dirty="0" smtClean="0">
                <a:solidFill>
                  <a:srgbClr val="FFFF00"/>
                </a:solidFill>
              </a:rPr>
              <a:t>6.77 6.88 6.71</a:t>
            </a:r>
            <a:r>
              <a:rPr lang="en-US" dirty="0" smtClean="0"/>
              <a:t>]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 smtClean="0"/>
              <a:t>Smooth kernel estimated on </a:t>
            </a:r>
            <a:r>
              <a:rPr lang="en-US" dirty="0" smtClean="0">
                <a:solidFill>
                  <a:srgbClr val="FFFF00"/>
                </a:solidFill>
              </a:rPr>
              <a:t>statistical image </a:t>
            </a:r>
            <a:r>
              <a:rPr lang="en-US" dirty="0" smtClean="0"/>
              <a:t>(T to Z, as in </a:t>
            </a:r>
            <a:r>
              <a:rPr lang="en-US" dirty="0" err="1" smtClean="0"/>
              <a:t>easythresh</a:t>
            </a:r>
            <a:r>
              <a:rPr lang="en-US" dirty="0" smtClean="0"/>
              <a:t>): [</a:t>
            </a:r>
            <a:r>
              <a:rPr lang="en-US" dirty="0" smtClean="0">
                <a:solidFill>
                  <a:srgbClr val="FFFF00"/>
                </a:solidFill>
              </a:rPr>
              <a:t>6.90 7.33 6.94</a:t>
            </a:r>
            <a:r>
              <a:rPr lang="en-US" dirty="0" smtClean="0"/>
              <a:t>]</a:t>
            </a:r>
          </a:p>
          <a:p>
            <a:pPr algn="l"/>
            <a:endParaRPr lang="en-US" dirty="0"/>
          </a:p>
          <a:p>
            <a:pPr algn="l"/>
            <a:r>
              <a:rPr lang="en-US" dirty="0" err="1" smtClean="0"/>
              <a:t>ReHo</a:t>
            </a:r>
            <a:r>
              <a:rPr lang="en-US" dirty="0" smtClean="0"/>
              <a:t>: </a:t>
            </a:r>
            <a:r>
              <a:rPr lang="en-US" dirty="0"/>
              <a:t>AD – NC Two Sample T Test: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Applied smooth kernel in </a:t>
            </a:r>
            <a:r>
              <a:rPr lang="en-US" dirty="0">
                <a:solidFill>
                  <a:srgbClr val="FFFF00"/>
                </a:solidFill>
              </a:rPr>
              <a:t>preprocessing</a:t>
            </a:r>
            <a:r>
              <a:rPr lang="en-US" dirty="0"/>
              <a:t>: [</a:t>
            </a:r>
            <a:r>
              <a:rPr lang="en-US" dirty="0">
                <a:solidFill>
                  <a:srgbClr val="FFFF00"/>
                </a:solidFill>
              </a:rPr>
              <a:t>4 4 4</a:t>
            </a:r>
            <a:r>
              <a:rPr lang="en-US" dirty="0"/>
              <a:t>]</a:t>
            </a:r>
          </a:p>
          <a:p>
            <a:pPr marL="285750" indent="-285750" algn="l">
              <a:buFont typeface="Arial"/>
              <a:buChar char="•"/>
            </a:pPr>
            <a:r>
              <a:rPr lang="en-US" dirty="0"/>
              <a:t>Smooth kernel estimated on </a:t>
            </a:r>
            <a:r>
              <a:rPr lang="en-US" dirty="0">
                <a:solidFill>
                  <a:srgbClr val="FFFF00"/>
                </a:solidFill>
              </a:rPr>
              <a:t>4D residual</a:t>
            </a:r>
            <a:r>
              <a:rPr lang="en-US" dirty="0"/>
              <a:t>: 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FFFF00"/>
                </a:solidFill>
              </a:rPr>
              <a:t>8.10 8.50 7.93</a:t>
            </a:r>
            <a:r>
              <a:rPr lang="en-US" dirty="0" smtClean="0"/>
              <a:t>]</a:t>
            </a:r>
            <a:endParaRPr lang="en-US" dirty="0"/>
          </a:p>
          <a:p>
            <a:pPr marL="285750" indent="-285750" algn="l">
              <a:buFont typeface="Arial"/>
              <a:buChar char="•"/>
            </a:pPr>
            <a:r>
              <a:rPr lang="en-US" dirty="0"/>
              <a:t>Smooth kernel estimated on </a:t>
            </a:r>
            <a:r>
              <a:rPr lang="en-US" dirty="0">
                <a:solidFill>
                  <a:srgbClr val="FFFF00"/>
                </a:solidFill>
              </a:rPr>
              <a:t>statistical image </a:t>
            </a:r>
            <a:r>
              <a:rPr lang="en-US" dirty="0"/>
              <a:t>(T to Z, as in </a:t>
            </a:r>
            <a:r>
              <a:rPr lang="en-US" dirty="0" err="1"/>
              <a:t>easythresh</a:t>
            </a:r>
            <a:r>
              <a:rPr lang="en-US" dirty="0"/>
              <a:t>): </a:t>
            </a:r>
            <a:r>
              <a:rPr lang="en-US" dirty="0" smtClean="0"/>
              <a:t>[</a:t>
            </a:r>
            <a:r>
              <a:rPr lang="en-US" dirty="0" smtClean="0">
                <a:solidFill>
                  <a:srgbClr val="FFFF00"/>
                </a:solidFill>
              </a:rPr>
              <a:t>8.33 8.94 8.24</a:t>
            </a:r>
            <a:r>
              <a:rPr lang="en-US" dirty="0" smtClean="0"/>
              <a:t>]</a:t>
            </a:r>
            <a:endParaRPr lang="en-US" dirty="0"/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51520" y="5878433"/>
            <a:ext cx="881686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FF00"/>
                </a:solidFill>
              </a:rPr>
              <a:t>Thus, only using smooth kernel applied in preprocessing is NOT sufficient!!!</a:t>
            </a:r>
            <a:endParaRPr lang="en-US" sz="2200" dirty="0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944" y="4221088"/>
            <a:ext cx="1955056" cy="1955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3992968"/>
      </p:ext>
    </p:extLst>
  </p:cSld>
  <p:clrMapOvr>
    <a:masterClrMapping/>
  </p:clrMapOvr>
  <p:transition xmlns:p14="http://schemas.microsoft.com/office/powerpoint/2010/main" advTm="11230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196752"/>
            <a:ext cx="8316912" cy="52270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 Overview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Data Preparation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Preprocessing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R-fMRI measures Calculation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Quality Control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Standardization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Statistical 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2204864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484622"/>
      </p:ext>
    </p:extLst>
  </p:cSld>
  <p:clrMapOvr>
    <a:masterClrMapping/>
  </p:clrMapOvr>
  <p:transition xmlns:p14="http://schemas.microsoft.com/office/powerpoint/2010/main" advTm="1440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70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Multiple Comparison Correction</a:t>
            </a:r>
            <a:endParaRPr kumimoji="1" lang="en-US" altLang="zh-CN" sz="3200" b="1" dirty="0">
              <a:solidFill>
                <a:srgbClr val="FFFF00"/>
              </a:solidFill>
              <a:latin typeface="Arial Black" charset="0"/>
              <a:ea typeface="宋体" charset="-122"/>
              <a:cs typeface="宋体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-99392"/>
            <a:ext cx="3251200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386370"/>
      </p:ext>
    </p:extLst>
  </p:cSld>
  <p:clrMapOvr>
    <a:masterClrMapping/>
  </p:clrMapOvr>
  <p:transition xmlns:p14="http://schemas.microsoft.com/office/powerpoint/2010/main" advTm="272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A53016C-2468-2F40-B8CD-A30B188BA6F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71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1443" name="Rectangle 13"/>
          <p:cNvSpPr>
            <a:spLocks noGrp="1" noChangeArrowheads="1"/>
          </p:cNvSpPr>
          <p:nvPr>
            <p:ph type="title"/>
          </p:nvPr>
        </p:nvSpPr>
        <p:spPr>
          <a:xfrm>
            <a:off x="2195513" y="476250"/>
            <a:ext cx="53276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Multiple Comparisons</a:t>
            </a:r>
          </a:p>
        </p:txBody>
      </p:sp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60350"/>
            <a:ext cx="5740400" cy="43005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1235" name="Rectangle 3"/>
          <p:cNvSpPr>
            <a:spLocks noChangeArrowheads="1"/>
          </p:cNvSpPr>
          <p:nvPr/>
        </p:nvSpPr>
        <p:spPr bwMode="auto">
          <a:xfrm>
            <a:off x="1763713" y="4508500"/>
            <a:ext cx="2303462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39" name="Rectangle 7"/>
          <p:cNvSpPr>
            <a:spLocks noChangeArrowheads="1"/>
          </p:cNvSpPr>
          <p:nvPr/>
        </p:nvSpPr>
        <p:spPr bwMode="auto">
          <a:xfrm>
            <a:off x="2771775" y="4508500"/>
            <a:ext cx="2303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0" name="Rectangle 8"/>
          <p:cNvSpPr>
            <a:spLocks noChangeArrowheads="1"/>
          </p:cNvSpPr>
          <p:nvPr/>
        </p:nvSpPr>
        <p:spPr bwMode="auto">
          <a:xfrm>
            <a:off x="4140200" y="4508500"/>
            <a:ext cx="2303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1" name="Rectangle 9"/>
          <p:cNvSpPr>
            <a:spLocks noChangeArrowheads="1"/>
          </p:cNvSpPr>
          <p:nvPr/>
        </p:nvSpPr>
        <p:spPr bwMode="auto">
          <a:xfrm>
            <a:off x="5292725" y="4508500"/>
            <a:ext cx="230346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2" name="Rectangle 10"/>
          <p:cNvSpPr>
            <a:spLocks noChangeArrowheads="1"/>
          </p:cNvSpPr>
          <p:nvPr/>
        </p:nvSpPr>
        <p:spPr bwMode="auto">
          <a:xfrm>
            <a:off x="2339975" y="4797425"/>
            <a:ext cx="5688013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0.95      0.95           0.95           0.95          0.95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0.95</a:t>
            </a:r>
            <a:r>
              <a:rPr kumimoji="1" lang="fr-FR" altLang="zh-CN" sz="2000" b="1" baseline="30000" smtClean="0">
                <a:solidFill>
                  <a:srgbClr val="FFFF00"/>
                </a:solidFill>
                <a:ea typeface="隶书" charset="0"/>
                <a:cs typeface="隶书" charset="0"/>
              </a:rPr>
              <a:t>5</a:t>
            </a: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=0.774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991243" name="Rectangle 11"/>
          <p:cNvSpPr>
            <a:spLocks noChangeArrowheads="1"/>
          </p:cNvSpPr>
          <p:nvPr/>
        </p:nvSpPr>
        <p:spPr bwMode="auto">
          <a:xfrm>
            <a:off x="6443663" y="4437063"/>
            <a:ext cx="2303462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P=0.05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000" b="1" smtClean="0">
                <a:solidFill>
                  <a:srgbClr val="FFFFFF"/>
                </a:solidFill>
                <a:ea typeface="隶书" charset="0"/>
                <a:cs typeface="隶书" charset="0"/>
              </a:rPr>
              <a:t>Probability of not getting a false positive result: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fr-FR" altLang="zh-CN" sz="2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1 - 0.05 = 0.95</a:t>
            </a:r>
            <a:endParaRPr kumimoji="1" lang="en-US" altLang="zh-CN" sz="20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20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811937"/>
      </p:ext>
    </p:extLst>
  </p:cSld>
  <p:clrMapOvr>
    <a:masterClrMapping/>
  </p:clrMapOvr>
  <p:transition xmlns:p14="http://schemas.microsoft.com/office/powerpoint/2010/main" advTm="5963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91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1235" grpId="0" build="allAtOnce"/>
      <p:bldP spid="991239" grpId="0"/>
      <p:bldP spid="991239" grpId="1"/>
      <p:bldP spid="991240" grpId="0"/>
      <p:bldP spid="991240" grpId="1"/>
      <p:bldP spid="991241" grpId="0"/>
      <p:bldP spid="991241" grpId="1"/>
      <p:bldP spid="991242" grpId="0"/>
      <p:bldP spid="991243" grpId="0"/>
      <p:bldP spid="991243" grpId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BCD46D47-8341-D443-916E-322F0B473938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72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476250"/>
            <a:ext cx="53276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Multiple Comparisons</a:t>
            </a:r>
          </a:p>
        </p:txBody>
      </p:sp>
      <p:sp>
        <p:nvSpPr>
          <p:cNvPr id="989187" name="Rectangle 3"/>
          <p:cNvSpPr>
            <a:spLocks noChangeArrowheads="1"/>
          </p:cNvSpPr>
          <p:nvPr/>
        </p:nvSpPr>
        <p:spPr bwMode="auto">
          <a:xfrm>
            <a:off x="827088" y="1125538"/>
            <a:ext cx="8066087" cy="375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endParaRPr kumimoji="1" lang="en-US" altLang="zh-CN" sz="3200" b="1" smtClean="0">
              <a:solidFill>
                <a:srgbClr val="FFFF00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Bonferroni correction: 0.05/5=0.01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Family-Wise Error (FWE) correction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False Discovery Rates (FDR) correction   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3200" b="1" smtClean="0">
                <a:solidFill>
                  <a:srgbClr val="FFFF00"/>
                </a:solidFill>
                <a:ea typeface="隶书" charset="0"/>
                <a:cs typeface="隶书" charset="0"/>
              </a:rPr>
              <a:t>   Monte Carlo simulations (AlphaSim)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1578897"/>
      </p:ext>
    </p:extLst>
  </p:cSld>
  <p:clrMapOvr>
    <a:masterClrMapping/>
  </p:clrMapOvr>
  <p:transition xmlns:p14="http://schemas.microsoft.com/office/powerpoint/2010/main" advTm="287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8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891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68D5C2B-8D3E-0A49-9297-B5FE4986769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73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DDCF44-6788-A243-A85A-B58441E4E692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73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>
                <a:latin typeface="Arial Black" charset="0"/>
                <a:ea typeface="隶书" charset="0"/>
                <a:cs typeface="隶书" charset="0"/>
              </a:rPr>
              <a:t>FDR Theory</a:t>
            </a:r>
          </a:p>
        </p:txBody>
      </p:sp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773238"/>
            <a:ext cx="7272338" cy="286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45509" name="Rectangle 5"/>
          <p:cNvSpPr>
            <a:spLocks noChangeArrowheads="1"/>
          </p:cNvSpPr>
          <p:nvPr/>
        </p:nvSpPr>
        <p:spPr bwMode="auto">
          <a:xfrm>
            <a:off x="1116013" y="3284538"/>
            <a:ext cx="6985000" cy="36036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45510" name="Rectangle 6"/>
          <p:cNvSpPr>
            <a:spLocks noChangeArrowheads="1"/>
          </p:cNvSpPr>
          <p:nvPr/>
        </p:nvSpPr>
        <p:spPr bwMode="auto">
          <a:xfrm>
            <a:off x="1116013" y="3644900"/>
            <a:ext cx="6985000" cy="360363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45511" name="Rectangle 7"/>
          <p:cNvSpPr>
            <a:spLocks noChangeArrowheads="1"/>
          </p:cNvSpPr>
          <p:nvPr/>
        </p:nvSpPr>
        <p:spPr bwMode="auto">
          <a:xfrm>
            <a:off x="5651500" y="2349500"/>
            <a:ext cx="1368425" cy="2232025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45512" name="Rectangle 8"/>
          <p:cNvSpPr>
            <a:spLocks noChangeArrowheads="1"/>
          </p:cNvSpPr>
          <p:nvPr/>
        </p:nvSpPr>
        <p:spPr bwMode="auto">
          <a:xfrm>
            <a:off x="5867400" y="3213100"/>
            <a:ext cx="865188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3498" name="Rectangle 2"/>
          <p:cNvSpPr>
            <a:spLocks noChangeArrowheads="1"/>
          </p:cNvSpPr>
          <p:nvPr/>
        </p:nvSpPr>
        <p:spPr bwMode="auto">
          <a:xfrm>
            <a:off x="1547813" y="5084763"/>
            <a:ext cx="640873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False discovery rate Q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e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=E(V/(V+S))=E(V/R)</a:t>
            </a:r>
          </a:p>
        </p:txBody>
      </p:sp>
      <p:sp>
        <p:nvSpPr>
          <p:cNvPr id="1045514" name="Rectangle 10"/>
          <p:cNvSpPr>
            <a:spLocks noChangeArrowheads="1"/>
          </p:cNvSpPr>
          <p:nvPr/>
        </p:nvSpPr>
        <p:spPr bwMode="auto">
          <a:xfrm>
            <a:off x="5867400" y="4005263"/>
            <a:ext cx="865188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63500" name="Rectangle 11"/>
          <p:cNvSpPr>
            <a:spLocks noChangeArrowheads="1"/>
          </p:cNvSpPr>
          <p:nvPr/>
        </p:nvSpPr>
        <p:spPr bwMode="auto">
          <a:xfrm>
            <a:off x="250825" y="6302375"/>
            <a:ext cx="8289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spcBef>
                <a:spcPct val="0"/>
              </a:spcBef>
            </a:pPr>
            <a:r>
              <a:rPr kumimoji="1" lang="en-US" altLang="zh-CN" b="1" smtClean="0">
                <a:solidFill>
                  <a:srgbClr val="FFFFFF"/>
                </a:solidFill>
                <a:latin typeface="Tahoma" charset="0"/>
                <a:ea typeface="宋体" charset="0"/>
                <a:cs typeface="宋体" charset="0"/>
              </a:rPr>
              <a:t>Benjamini and Hochberg, 1995, Journal of the Royal Statistical Society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565806"/>
      </p:ext>
    </p:extLst>
  </p:cSld>
  <p:clrMapOvr>
    <a:masterClrMapping/>
  </p:clrMapOvr>
  <p:transition xmlns:p14="http://schemas.microsoft.com/office/powerpoint/2010/main" advTm="6121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5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45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45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45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5509" grpId="0" animBg="1"/>
      <p:bldP spid="1045509" grpId="1" animBg="1"/>
      <p:bldP spid="1045510" grpId="0" animBg="1"/>
      <p:bldP spid="1045510" grpId="1" animBg="1"/>
      <p:bldP spid="1045511" grpId="0" animBg="1"/>
      <p:bldP spid="1045511" grpId="1" animBg="1"/>
      <p:bldP spid="1045512" grpId="0" animBg="1"/>
      <p:bldP spid="104551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82A5ABB8-C7DE-794D-B76D-6D32587E5722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74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301478D-A725-0B48-B11A-FDE450B01C60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74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4516" name="Rectangle 2"/>
          <p:cNvSpPr>
            <a:spLocks noChangeArrowheads="1"/>
          </p:cNvSpPr>
          <p:nvPr/>
        </p:nvSpPr>
        <p:spPr bwMode="auto">
          <a:xfrm>
            <a:off x="900113" y="1557338"/>
            <a:ext cx="7920037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Let H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1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, …, H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m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be the null hypotheses and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1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, …,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m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their corresponding p-values. Order these values in increasing order and denote them by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(1)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, …,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(m)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. For a given q, find the largest k such that P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(k) </a:t>
            </a:r>
            <a:r>
              <a:rPr kumimoji="1" lang="en-US" altLang="zh-CN" sz="2000" b="1" smtClean="0">
                <a:solidFill>
                  <a:srgbClr val="FFFFFF"/>
                </a:solidFill>
                <a:ea typeface="宋体" charset="0"/>
                <a:cs typeface="宋体" charset="0"/>
              </a:rPr>
              <a:t>≦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kq/m.</a:t>
            </a: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endParaRPr kumimoji="1" lang="en-US" altLang="zh-CN" sz="2400" b="1" smtClean="0">
              <a:solidFill>
                <a:srgbClr val="FFFFFF"/>
              </a:solidFill>
              <a:ea typeface="隶书" charset="0"/>
              <a:cs typeface="隶书" charset="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</a:pP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Then reject (i.e. declare positive) all H</a:t>
            </a:r>
            <a:r>
              <a:rPr kumimoji="1" lang="en-US" altLang="zh-CN" sz="2400" b="1" baseline="-25000" smtClean="0">
                <a:solidFill>
                  <a:srgbClr val="FFFFFF"/>
                </a:solidFill>
                <a:ea typeface="隶书" charset="0"/>
                <a:cs typeface="隶书" charset="0"/>
              </a:rPr>
              <a:t>(i)</a:t>
            </a:r>
            <a:r>
              <a:rPr kumimoji="1" lang="en-US" altLang="zh-CN" sz="2400" b="1" smtClean="0">
                <a:solidFill>
                  <a:srgbClr val="FFFFFF"/>
                </a:solidFill>
                <a:ea typeface="隶书" charset="0"/>
                <a:cs typeface="隶书" charset="0"/>
              </a:rPr>
              <a:t> for i = 1, …, k.</a:t>
            </a:r>
          </a:p>
        </p:txBody>
      </p:sp>
      <p:sp>
        <p:nvSpPr>
          <p:cNvPr id="6451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>
                <a:latin typeface="Arial Black" charset="0"/>
                <a:ea typeface="隶书" charset="0"/>
                <a:cs typeface="隶书" charset="0"/>
              </a:rPr>
              <a:t>FDR Theory</a:t>
            </a:r>
          </a:p>
        </p:txBody>
      </p:sp>
    </p:spTree>
    <p:extLst>
      <p:ext uri="{BB962C8B-B14F-4D97-AF65-F5344CB8AC3E}">
        <p14:creationId xmlns:p14="http://schemas.microsoft.com/office/powerpoint/2010/main" val="3286569839"/>
      </p:ext>
    </p:extLst>
  </p:cSld>
  <p:clrMapOvr>
    <a:masterClrMapping/>
  </p:clrMapOvr>
  <p:transition xmlns:p14="http://schemas.microsoft.com/office/powerpoint/2010/main" advTm="148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9DC11574-7226-0945-B6C0-80AFC96FEF4E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75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DC529D4-F839-5345-BFD5-EE1BD7249847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75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 dirty="0">
                <a:latin typeface="Arial Black" charset="0"/>
                <a:ea typeface="隶书" charset="0"/>
                <a:cs typeface="隶书" charset="0"/>
              </a:rPr>
              <a:t>FDR in REST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5364088" y="2348880"/>
            <a:ext cx="2087562" cy="2159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300" y="292100"/>
            <a:ext cx="8661400" cy="626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505023"/>
      </p:ext>
    </p:extLst>
  </p:cSld>
  <p:clrMapOvr>
    <a:masterClrMapping/>
  </p:clrMapOvr>
  <p:transition xmlns:p14="http://schemas.microsoft.com/office/powerpoint/2010/main" advTm="721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2060848"/>
            <a:ext cx="7937500" cy="3454400"/>
          </a:xfrm>
          <a:prstGeom prst="rect">
            <a:avLst/>
          </a:prstGeom>
        </p:spPr>
      </p:pic>
      <p:sp>
        <p:nvSpPr>
          <p:cNvPr id="10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E114654-5EEE-C54F-A874-5E9853C17B81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76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A3576889-FB24-344A-B9DF-51836B010643}" type="slidenum">
              <a:rPr lang="en-US" altLang="zh-CN" sz="1400" b="0" smtClean="0">
                <a:solidFill>
                  <a:srgbClr val="FFFF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76</a:t>
            </a:fld>
            <a:endParaRPr lang="en-US" altLang="zh-CN" sz="1400" b="0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656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1187450" y="404813"/>
            <a:ext cx="7740650" cy="1257300"/>
          </a:xfrm>
          <a:noFill/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latin typeface="Arial Black" charset="0"/>
                <a:ea typeface="隶书" charset="0"/>
                <a:cs typeface="隶书" charset="0"/>
              </a:rPr>
              <a:t>FDR</a:t>
            </a:r>
            <a:endParaRPr kumimoji="1" lang="en-US" altLang="zh-CN" sz="3200" b="1" dirty="0">
              <a:latin typeface="Arial Black" charset="0"/>
              <a:ea typeface="隶书" charset="0"/>
              <a:cs typeface="隶书" charset="0"/>
            </a:endParaRPr>
          </a:p>
        </p:txBody>
      </p:sp>
      <p:sp>
        <p:nvSpPr>
          <p:cNvPr id="1051653" name="Rectangle 5"/>
          <p:cNvSpPr>
            <a:spLocks noChangeArrowheads="1"/>
          </p:cNvSpPr>
          <p:nvPr/>
        </p:nvSpPr>
        <p:spPr bwMode="auto">
          <a:xfrm>
            <a:off x="1619672" y="2996952"/>
            <a:ext cx="5904656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3203848" y="3429000"/>
            <a:ext cx="2376488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51656" name="Rectangle 8"/>
          <p:cNvSpPr>
            <a:spLocks noChangeArrowheads="1"/>
          </p:cNvSpPr>
          <p:nvPr/>
        </p:nvSpPr>
        <p:spPr bwMode="auto">
          <a:xfrm>
            <a:off x="3707904" y="3933056"/>
            <a:ext cx="1655762" cy="43180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7626931"/>
      </p:ext>
    </p:extLst>
  </p:cSld>
  <p:clrMapOvr>
    <a:masterClrMapping/>
  </p:clrMapOvr>
  <p:transition xmlns:p14="http://schemas.microsoft.com/office/powerpoint/2010/main" advTm="1010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51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051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51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051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1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51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1653" grpId="0" animBg="1"/>
      <p:bldP spid="1051653" grpId="1" animBg="1"/>
      <p:bldP spid="1051654" grpId="0" animBg="1"/>
      <p:bldP spid="1051654" grpId="1" animBg="1"/>
      <p:bldP spid="1051656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2CBBCE70-5AFD-354D-ADA5-6999B1DC5F4D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77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8611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050" y="476250"/>
            <a:ext cx="5327650" cy="1257300"/>
          </a:xfrm>
          <a:noFill/>
        </p:spPr>
        <p:txBody>
          <a:bodyPr/>
          <a:lstStyle/>
          <a:p>
            <a:pPr eaLnBrk="1" hangingPunct="1"/>
            <a:r>
              <a:rPr lang="en-US" altLang="zh-CN" b="1">
                <a:latin typeface="Arial" charset="0"/>
                <a:ea typeface="宋体" charset="0"/>
                <a:cs typeface="宋体" charset="0"/>
              </a:rPr>
              <a:t>Multiple Comparisons</a:t>
            </a:r>
          </a:p>
        </p:txBody>
      </p:sp>
      <p:sp>
        <p:nvSpPr>
          <p:cNvPr id="68612" name="Rectangle 3"/>
          <p:cNvSpPr>
            <a:spLocks noChangeArrowheads="1"/>
          </p:cNvSpPr>
          <p:nvPr/>
        </p:nvSpPr>
        <p:spPr bwMode="auto">
          <a:xfrm>
            <a:off x="827088" y="1452563"/>
            <a:ext cx="8066087" cy="134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800" b="1" dirty="0">
                <a:solidFill>
                  <a:srgbClr val="FFFF00"/>
                </a:solidFill>
                <a:ea typeface="隶书" charset="0"/>
                <a:cs typeface="隶书" charset="0"/>
              </a:rPr>
              <a:t>Gaussian Random Field Theory 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Correction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Monte Carlo simulations (</a:t>
            </a:r>
            <a:r>
              <a:rPr kumimoji="1" lang="en-US" altLang="zh-CN" sz="2800" b="1" dirty="0" err="1" smtClean="0">
                <a:solidFill>
                  <a:srgbClr val="FFFF00"/>
                </a:solidFill>
                <a:ea typeface="隶书" charset="0"/>
                <a:cs typeface="隶书" charset="0"/>
              </a:rPr>
              <a:t>AlphaSim</a:t>
            </a:r>
            <a:r>
              <a:rPr kumimoji="1" lang="en-US" altLang="zh-CN" sz="2800" b="1" dirty="0" smtClean="0">
                <a:solidFill>
                  <a:srgbClr val="FFFF00"/>
                </a:solidFill>
                <a:ea typeface="隶书" charset="0"/>
                <a:cs typeface="隶书" charset="0"/>
              </a:rPr>
              <a:t>)</a:t>
            </a:r>
          </a:p>
        </p:txBody>
      </p:sp>
      <p:pic>
        <p:nvPicPr>
          <p:cNvPr id="686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71192"/>
            <a:ext cx="3527425" cy="26416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861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53729"/>
            <a:ext cx="3579813" cy="26812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93286" name="Rectangle 6"/>
          <p:cNvSpPr>
            <a:spLocks noChangeArrowheads="1"/>
          </p:cNvSpPr>
          <p:nvPr/>
        </p:nvSpPr>
        <p:spPr bwMode="auto">
          <a:xfrm>
            <a:off x="4067175" y="5950917"/>
            <a:ext cx="5746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kumimoji="1" lang="en-US" altLang="zh-CN" sz="4000" b="1" smtClean="0">
                <a:solidFill>
                  <a:srgbClr val="FFFF00"/>
                </a:solidFill>
                <a:ea typeface="隶书" charset="0"/>
                <a:cs typeface="隶书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3880393"/>
      </p:ext>
    </p:extLst>
  </p:cSld>
  <p:clrMapOvr>
    <a:masterClrMapping/>
  </p:clrMapOvr>
  <p:transition xmlns:p14="http://schemas.microsoft.com/office/powerpoint/2010/main" advTm="5347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3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28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78</a:t>
            </a:fld>
            <a:endParaRPr lang="en-US" altLang="zh-CN">
              <a:latin typeface="Arial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508104" y="1340768"/>
            <a:ext cx="13681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5300114"/>
      </p:ext>
    </p:extLst>
  </p:cSld>
  <p:clrMapOvr>
    <a:masterClrMapping/>
  </p:clrMapOvr>
  <p:transition xmlns:p14="http://schemas.microsoft.com/office/powerpoint/2010/main" advTm="3909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79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31900"/>
            <a:ext cx="7912100" cy="43942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672" y="1988840"/>
            <a:ext cx="5904656" cy="72008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19672" y="2708920"/>
            <a:ext cx="5904656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19672" y="3212976"/>
            <a:ext cx="590465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19672" y="3645024"/>
            <a:ext cx="4320480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40152" y="3645024"/>
            <a:ext cx="1584176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30120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Voxel Z &gt; 2.3,  Cluster P &lt; 0.05,  Two One-Tailed Corrections:</a:t>
            </a:r>
          </a:p>
          <a:p>
            <a:r>
              <a:rPr lang="en-US" dirty="0"/>
              <a:t>e</a:t>
            </a:r>
            <a:r>
              <a:rPr lang="en-US" dirty="0" smtClean="0"/>
              <a:t>quivalent to</a:t>
            </a:r>
          </a:p>
          <a:p>
            <a:r>
              <a:rPr lang="en-US" dirty="0" smtClean="0"/>
              <a:t>Voxel P &lt; 0.0214, Cluster P &lt; 0.1, Two Tailed.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853423"/>
      </p:ext>
    </p:extLst>
  </p:cSld>
  <p:clrMapOvr>
    <a:masterClrMapping/>
  </p:clrMapOvr>
  <p:transition xmlns:p14="http://schemas.microsoft.com/office/powerpoint/2010/main" advTm="12477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3320"/>
            <a:ext cx="440939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618016" y="558924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880" y="1484784"/>
            <a:ext cx="5854700" cy="4038600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4427984" y="2492896"/>
            <a:ext cx="3960440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18030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31900"/>
            <a:ext cx="7912100" cy="4394200"/>
          </a:xfrm>
          <a:prstGeom prst="rect">
            <a:avLst/>
          </a:prstGeom>
        </p:spPr>
      </p:pic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619672" y="3645024"/>
            <a:ext cx="5328592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425845"/>
      </p:ext>
    </p:extLst>
  </p:cSld>
  <p:clrMapOvr>
    <a:masterClrMapping/>
  </p:clrMapOvr>
  <p:transition xmlns:p14="http://schemas.microsoft.com/office/powerpoint/2010/main" advTm="1963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4D919473-71B3-BC44-91B7-993AFDE1F57F}" type="slidenum">
              <a:rPr lang="en-US" altLang="zh-CN" b="0">
                <a:solidFill>
                  <a:srgbClr val="FFFF00"/>
                </a:solidFill>
                <a:latin typeface="Arial" charset="0"/>
              </a:rPr>
              <a:pPr eaLnBrk="1" hangingPunct="1"/>
              <a:t>81</a:t>
            </a:fld>
            <a:endParaRPr lang="en-US" altLang="zh-CN" b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1683" name="Text Box 5"/>
          <p:cNvSpPr txBox="1">
            <a:spLocks noChangeArrowheads="1"/>
          </p:cNvSpPr>
          <p:nvPr/>
        </p:nvSpPr>
        <p:spPr bwMode="auto">
          <a:xfrm>
            <a:off x="314325" y="908050"/>
            <a:ext cx="8505825" cy="54102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charset="0"/>
                <a:ea typeface="宋体" charset="0"/>
                <a:cs typeface="宋体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Cl Size	Frequency	Cum Prop	p/Voxel	Max Freq	Alpha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		235971		0.619898	0.009613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		76150		0.819945	0.006282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3		32297		0.904789	0.004131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4		15940		0.946664	0.002763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5		8476		0.968930	0.001863	0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6		4786		0.981503	0.001265	1		1.000000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7		2767		0.988772	0.000860	19		0.999000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8		1606		0.992991	0.000586	51		0.980000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9		1011		0.995647	0.000405	127		0.929000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10		585		0.997184	0.000276	132		0.802000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11		391		0.998211	0.000194	172		0.670000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12		236		0.998831	0.000133	146		0.498000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13		164		0.999262	0.000093	107		0.352000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14		98		0.999519	0.000063	78		0.245000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15		69		0.999701	0.000043	61		0.167000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16		37		0.999798	0.000029	30		0.106000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17		22		0.999856	0.000020	22		0.076000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18		22		0.999913	0.000015	21		0.054000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19		11		0.999942	0.000010	11		0.033000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20		7		0.999961	0.000007	7		0.022000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21		5		0.999974	0.000005	5		0.015000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22		5		0.999987	0.000003	5		0.010000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23		4		0.999997	0.000002	4		0.005000</a:t>
            </a:r>
          </a:p>
          <a:p>
            <a:pPr algn="l" eaLnBrk="1" hangingPunct="1">
              <a:spcBef>
                <a:spcPct val="0"/>
              </a:spcBef>
            </a:pPr>
            <a:r>
              <a:rPr lang="en-US" altLang="zh-CN" sz="1400" smtClean="0">
                <a:solidFill>
                  <a:srgbClr val="000000"/>
                </a:solidFill>
              </a:rPr>
              <a:t>24		1		1.000000	0.000000	1		0.001000</a:t>
            </a:r>
          </a:p>
        </p:txBody>
      </p:sp>
      <p:sp>
        <p:nvSpPr>
          <p:cNvPr id="1018886" name="Rectangle 6"/>
          <p:cNvSpPr>
            <a:spLocks noChangeArrowheads="1"/>
          </p:cNvSpPr>
          <p:nvPr/>
        </p:nvSpPr>
        <p:spPr bwMode="auto">
          <a:xfrm>
            <a:off x="5786438" y="908050"/>
            <a:ext cx="79216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18887" name="Rectangle 7"/>
          <p:cNvSpPr>
            <a:spLocks noChangeArrowheads="1"/>
          </p:cNvSpPr>
          <p:nvPr/>
        </p:nvSpPr>
        <p:spPr bwMode="auto">
          <a:xfrm>
            <a:off x="314325" y="908050"/>
            <a:ext cx="792163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18888" name="Rectangle 8"/>
          <p:cNvSpPr>
            <a:spLocks noChangeArrowheads="1"/>
          </p:cNvSpPr>
          <p:nvPr/>
        </p:nvSpPr>
        <p:spPr bwMode="auto">
          <a:xfrm>
            <a:off x="314325" y="4941888"/>
            <a:ext cx="8353425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1856564"/>
      </p:ext>
    </p:extLst>
  </p:cSld>
  <p:clrMapOvr>
    <a:masterClrMapping/>
  </p:clrMapOvr>
  <p:transition xmlns:p14="http://schemas.microsoft.com/office/powerpoint/2010/main" advTm="152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8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8886" grpId="0" animBg="1"/>
      <p:bldP spid="1018887" grpId="0" animBg="1"/>
      <p:bldP spid="1018888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333375"/>
            <a:ext cx="4608512" cy="1257300"/>
          </a:xfrm>
        </p:spPr>
        <p:txBody>
          <a:bodyPr/>
          <a:lstStyle/>
          <a:p>
            <a:r>
              <a:rPr lang="en-US" altLang="zh-CN" sz="4000">
                <a:solidFill>
                  <a:srgbClr val="FFFF00"/>
                </a:solidFill>
                <a:latin typeface="Arial Black" charset="0"/>
                <a:ea typeface="隶书" pitchFamily="49" charset="-122"/>
                <a:cs typeface="隶书" pitchFamily="49" charset="-122"/>
              </a:rPr>
              <a:t>Outline</a:t>
            </a:r>
          </a:p>
        </p:txBody>
      </p:sp>
      <p:sp>
        <p:nvSpPr>
          <p:cNvPr id="448515" name="Rectangle 3"/>
          <p:cNvSpPr>
            <a:spLocks noChangeArrowheads="1"/>
          </p:cNvSpPr>
          <p:nvPr/>
        </p:nvSpPr>
        <p:spPr bwMode="auto">
          <a:xfrm>
            <a:off x="827088" y="1196752"/>
            <a:ext cx="8316912" cy="522707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 Overview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Data Preparation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Preprocessing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R-fMRI measures Calculation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Quality Control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Standardization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 </a:t>
            </a: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Statistical Analysis</a:t>
            </a:r>
          </a:p>
          <a:p>
            <a:pPr marL="177800" indent="-177800" algn="l">
              <a:lnSpc>
                <a:spcPct val="150000"/>
              </a:lnSpc>
              <a:spcBef>
                <a:spcPct val="0"/>
              </a:spcBef>
              <a:buFontTx/>
              <a:buChar char="•"/>
              <a:defRPr/>
            </a:pPr>
            <a:r>
              <a:rPr kumimoji="1" lang="en-US" altLang="zh-CN" sz="2800" b="1" dirty="0">
                <a:latin typeface="Times New Roman" pitchFamily="18" charset="0"/>
                <a:ea typeface="隶书" pitchFamily="49" charset="-122"/>
                <a:cs typeface="+mn-cs"/>
              </a:rPr>
              <a:t>  Results </a:t>
            </a:r>
            <a:r>
              <a:rPr kumimoji="1" lang="en-US" altLang="zh-CN" sz="2800" b="1" dirty="0" smtClean="0">
                <a:latin typeface="Times New Roman" pitchFamily="18" charset="0"/>
                <a:ea typeface="隶书" pitchFamily="49" charset="-122"/>
                <a:cs typeface="+mn-cs"/>
              </a:rPr>
              <a:t>Viewing</a:t>
            </a:r>
            <a:endParaRPr kumimoji="1" lang="en-US" altLang="zh-CN" sz="2800" b="1" dirty="0">
              <a:latin typeface="Times New Roman" pitchFamily="18" charset="0"/>
              <a:ea typeface="隶书" pitchFamily="49" charset="-122"/>
              <a:cs typeface="+mn-cs"/>
            </a:endParaRPr>
          </a:p>
        </p:txBody>
      </p:sp>
      <p:sp>
        <p:nvSpPr>
          <p:cNvPr id="448516" name="Line 4"/>
          <p:cNvSpPr>
            <a:spLocks noChangeShapeType="1"/>
          </p:cNvSpPr>
          <p:nvPr/>
        </p:nvSpPr>
        <p:spPr bwMode="auto">
          <a:xfrm>
            <a:off x="252413" y="6093296"/>
            <a:ext cx="647700" cy="0"/>
          </a:xfrm>
          <a:prstGeom prst="line">
            <a:avLst/>
          </a:prstGeom>
          <a:noFill/>
          <a:ln w="190500">
            <a:solidFill>
              <a:srgbClr val="FFFF00"/>
            </a:solidFill>
            <a:round/>
            <a:headEnd/>
            <a:tailEnd type="triangle" w="sm" len="sm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461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36DF8E29-D3D1-8047-8A0E-8514FA07FBE0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82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4206080"/>
      </p:ext>
    </p:extLst>
  </p:cSld>
  <p:clrMapOvr>
    <a:masterClrMapping/>
  </p:clrMapOvr>
  <p:transition xmlns:p14="http://schemas.microsoft.com/office/powerpoint/2010/main" advTm="4146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280" y="116632"/>
            <a:ext cx="4686976" cy="685800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843808" y="5229200"/>
            <a:ext cx="3384376" cy="43204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4475151"/>
      </p:ext>
    </p:extLst>
  </p:cSld>
  <p:clrMapOvr>
    <a:masterClrMapping/>
  </p:clrMapOvr>
  <p:transition xmlns:p14="http://schemas.microsoft.com/office/powerpoint/2010/main" advTm="2789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0043709"/>
      </p:ext>
    </p:extLst>
  </p:cSld>
  <p:clrMapOvr>
    <a:masterClrMapping/>
  </p:clrMapOvr>
  <p:transition xmlns:p14="http://schemas.microsoft.com/office/powerpoint/2010/main" advTm="6159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85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4499992" y="836712"/>
            <a:ext cx="3744416" cy="79208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7584" y="764704"/>
            <a:ext cx="31683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0512955"/>
      </p:ext>
    </p:extLst>
  </p:cSld>
  <p:clrMapOvr>
    <a:masterClrMapping/>
  </p:clrMapOvr>
  <p:transition xmlns:p14="http://schemas.microsoft.com/office/powerpoint/2010/main" advTm="1561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2" animBg="1"/>
      <p:bldP spid="11" grpId="3" animBg="1"/>
      <p:bldP spid="13" grpId="2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43100"/>
            <a:ext cx="9144000" cy="2951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505601"/>
      </p:ext>
    </p:extLst>
  </p:cSld>
  <p:clrMapOvr>
    <a:masterClrMapping/>
  </p:clrMapOvr>
  <p:transition xmlns:p14="http://schemas.microsoft.com/office/powerpoint/2010/main" advTm="35860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87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755576" y="1268760"/>
            <a:ext cx="3528392" cy="64807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4283968" y="1268760"/>
            <a:ext cx="13681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827584" y="1988840"/>
            <a:ext cx="2520280" cy="93610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99592" y="2996952"/>
            <a:ext cx="2232248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3396293"/>
      </p:ext>
    </p:extLst>
  </p:cSld>
  <p:clrMapOvr>
    <a:masterClrMapping/>
  </p:clrMapOvr>
  <p:transition xmlns:p14="http://schemas.microsoft.com/office/powerpoint/2010/main" advTm="7196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0"/>
            <a:ext cx="7763015" cy="6858000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259632" y="548680"/>
            <a:ext cx="6552728" cy="64807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53731988"/>
      </p:ext>
    </p:extLst>
  </p:cSld>
  <p:clrMapOvr>
    <a:masterClrMapping/>
  </p:clrMapOvr>
  <p:transition xmlns:p14="http://schemas.microsoft.com/office/powerpoint/2010/main" advTm="16046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89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89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584" y="3501008"/>
            <a:ext cx="2376264" cy="64807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5508104" y="1340768"/>
            <a:ext cx="1368152" cy="576064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935353"/>
      </p:ext>
    </p:extLst>
  </p:cSld>
  <p:clrMapOvr>
    <a:masterClrMapping/>
  </p:clrMapOvr>
  <p:transition xmlns:p14="http://schemas.microsoft.com/office/powerpoint/2010/main" advTm="488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1100" y="241300"/>
            <a:ext cx="6769100" cy="63754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3203848" y="3501008"/>
            <a:ext cx="863600" cy="28733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395536" y="2348880"/>
            <a:ext cx="1655762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 dirty="0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IMA</a:t>
            </a:r>
          </a:p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 dirty="0" err="1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dcm</a:t>
            </a:r>
            <a:endParaRPr lang="en-US" altLang="zh-CN" sz="2000" b="1" dirty="0">
              <a:solidFill>
                <a:srgbClr val="FFFFFF"/>
              </a:solidFill>
              <a:latin typeface="Verdana" charset="0"/>
              <a:ea typeface="宋体" charset="-122"/>
              <a:cs typeface="宋体" charset="-122"/>
            </a:endParaRPr>
          </a:p>
          <a:p>
            <a:pPr marL="342900" indent="-342900">
              <a:spcBef>
                <a:spcPct val="20000"/>
              </a:spcBef>
              <a:buClr>
                <a:srgbClr val="85AEFF"/>
              </a:buClr>
              <a:buFont typeface="Wingdings" charset="2"/>
              <a:buNone/>
            </a:pPr>
            <a:r>
              <a:rPr lang="en-US" altLang="zh-CN" sz="2000" b="1" dirty="0">
                <a:solidFill>
                  <a:srgbClr val="FFFFFF"/>
                </a:solidFill>
                <a:latin typeface="Verdana" charset="0"/>
                <a:ea typeface="宋体" charset="-122"/>
                <a:cs typeface="宋体" charset="-122"/>
              </a:rPr>
              <a:t>none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6084169" y="3501008"/>
            <a:ext cx="864096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5868144" y="5013176"/>
            <a:ext cx="1224136" cy="35877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8" name="Rectangle 18"/>
          <p:cNvSpPr>
            <a:spLocks noChangeArrowheads="1"/>
          </p:cNvSpPr>
          <p:nvPr/>
        </p:nvSpPr>
        <p:spPr bwMode="auto">
          <a:xfrm>
            <a:off x="2123728" y="4077072"/>
            <a:ext cx="4896544" cy="3603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9" name="Rectangle 19"/>
          <p:cNvSpPr>
            <a:spLocks noChangeArrowheads="1"/>
          </p:cNvSpPr>
          <p:nvPr/>
        </p:nvSpPr>
        <p:spPr bwMode="auto">
          <a:xfrm>
            <a:off x="2267744" y="4509120"/>
            <a:ext cx="4824536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2051721" y="5013176"/>
            <a:ext cx="2016224" cy="3603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zh-CN" altLang="en-US" sz="1800" b="1">
              <a:solidFill>
                <a:srgbClr val="B1E2FB"/>
              </a:solidFill>
              <a:latin typeface="Tahoma" charset="0"/>
              <a:ea typeface="宋体" charset="-122"/>
              <a:cs typeface="宋体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1767943"/>
      </p:ext>
    </p:extLst>
  </p:cSld>
  <p:clrMapOvr>
    <a:masterClrMapping/>
  </p:clrMapOvr>
  <p:transition xmlns:p14="http://schemas.microsoft.com/office/powerpoint/2010/main" advTm="35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90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31900"/>
            <a:ext cx="7912100" cy="43942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619672" y="1988840"/>
            <a:ext cx="5904656" cy="72008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619672" y="2708920"/>
            <a:ext cx="5904656" cy="504056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619672" y="3212976"/>
            <a:ext cx="590465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dirty="0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0" name="Rectangle 13"/>
          <p:cNvSpPr>
            <a:spLocks noChangeArrowheads="1"/>
          </p:cNvSpPr>
          <p:nvPr/>
        </p:nvSpPr>
        <p:spPr bwMode="auto">
          <a:xfrm>
            <a:off x="1619672" y="3645024"/>
            <a:ext cx="4320480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940152" y="3645024"/>
            <a:ext cx="1584176" cy="36004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5301208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Voxel Z &gt; 2.3,  Cluster P &lt; 0.05,  Two One-Tailed Corrections:</a:t>
            </a:r>
          </a:p>
          <a:p>
            <a:r>
              <a:rPr lang="en-US" dirty="0"/>
              <a:t>e</a:t>
            </a:r>
            <a:r>
              <a:rPr lang="en-US" dirty="0" smtClean="0"/>
              <a:t>quivalent to</a:t>
            </a:r>
          </a:p>
          <a:p>
            <a:r>
              <a:rPr lang="en-US" dirty="0" smtClean="0"/>
              <a:t>Voxel P &lt; 0.0214, Cluster P &lt; 0.1, Two Tailed.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5812313"/>
      </p:ext>
    </p:extLst>
  </p:cSld>
  <p:clrMapOvr>
    <a:masterClrMapping/>
  </p:clrMapOvr>
  <p:transition xmlns:p14="http://schemas.microsoft.com/office/powerpoint/2010/main" advTm="73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3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91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9525418"/>
      </p:ext>
    </p:extLst>
  </p:cSld>
  <p:clrMapOvr>
    <a:masterClrMapping/>
  </p:clrMapOvr>
  <p:transition xmlns:p14="http://schemas.microsoft.com/office/powerpoint/2010/main" advTm="16948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16632"/>
            <a:ext cx="6184447" cy="6453336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92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148064" y="6309320"/>
            <a:ext cx="936104" cy="288032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7904" y="404664"/>
            <a:ext cx="5734998" cy="4362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4910740"/>
      </p:ext>
    </p:extLst>
  </p:cSld>
  <p:clrMapOvr>
    <a:masterClrMapping/>
  </p:clrMapOvr>
  <p:transition xmlns:p14="http://schemas.microsoft.com/office/powerpoint/2010/main" advTm="37183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8997606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93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93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584" y="4005064"/>
            <a:ext cx="1152128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5696" y="1628800"/>
            <a:ext cx="6642100" cy="4546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8675156"/>
      </p:ext>
    </p:extLst>
  </p:cSld>
  <p:clrMapOvr>
    <a:masterClrMapping/>
  </p:clrMapOvr>
  <p:transition xmlns:p14="http://schemas.microsoft.com/office/powerpoint/2010/main" advTm="19225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94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94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827584" y="4365104"/>
            <a:ext cx="2376264" cy="144016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7275980"/>
      </p:ext>
    </p:extLst>
  </p:cSld>
  <p:clrMapOvr>
    <a:masterClrMapping/>
  </p:clrMapOvr>
  <p:transition xmlns:p14="http://schemas.microsoft.com/office/powerpoint/2010/main" advTm="11871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" y="0"/>
            <a:ext cx="9008867" cy="6858000"/>
          </a:xfrm>
          <a:prstGeom prst="rect">
            <a:avLst/>
          </a:prstGeom>
        </p:spPr>
      </p:pic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95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95</a:t>
            </a:fld>
            <a:endParaRPr lang="en-US" altLang="zh-CN">
              <a:latin typeface="Arial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979712" y="4005064"/>
            <a:ext cx="1224136" cy="432048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9292132"/>
      </p:ext>
    </p:extLst>
  </p:cSld>
  <p:clrMapOvr>
    <a:masterClrMapping/>
  </p:clrMapOvr>
  <p:transition xmlns:p14="http://schemas.microsoft.com/office/powerpoint/2010/main" advTm="2516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5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fld id="{A182EA00-8B48-2844-B324-08E57EAAF95E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eaLnBrk="1" hangingPunct="1"/>
              <a:t>96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7" name="Footer Placeholder 4"/>
          <p:cNvSpPr txBox="1">
            <a:spLocks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zh-CN"/>
            </a:defPPr>
            <a:lvl1pPr algn="ctr" rtl="0" fontAlgn="base">
              <a:spcBef>
                <a:spcPct val="50000"/>
              </a:spcBef>
              <a:spcAft>
                <a:spcPct val="0"/>
              </a:spcAft>
              <a:defRPr sz="1400" b="0" kern="1200">
                <a:solidFill>
                  <a:srgbClr val="FFFF00"/>
                </a:solidFill>
                <a:latin typeface="Arial" charset="0"/>
                <a:ea typeface="宋体" charset="0"/>
                <a:cs typeface="宋体" charset="0"/>
              </a:defRPr>
            </a:lvl1pPr>
            <a:lvl2pPr marL="4572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2pPr>
            <a:lvl3pPr marL="9144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3pPr>
            <a:lvl4pPr marL="13716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4pPr>
            <a:lvl5pPr marL="1828800" algn="ctr" rtl="0" fontAlgn="base">
              <a:spcBef>
                <a:spcPct val="50000"/>
              </a:spcBef>
              <a:spcAft>
                <a:spcPct val="0"/>
              </a:spcAft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5pPr>
            <a:lvl6pPr marL="22860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6pPr>
            <a:lvl7pPr marL="27432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7pPr>
            <a:lvl8pPr marL="32004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8pPr>
            <a:lvl9pPr marL="3657600" algn="l" defTabSz="457200" rtl="0" eaLnBrk="1" latinLnBrk="0" hangingPunct="1">
              <a:defRPr kern="1200">
                <a:solidFill>
                  <a:schemeClr val="tx2"/>
                </a:solidFill>
                <a:latin typeface="Times New Roman" charset="0"/>
                <a:ea typeface="宋体" charset="-122"/>
                <a:cs typeface="宋体" charset="-122"/>
              </a:defRPr>
            </a:lvl9pPr>
          </a:lstStyle>
          <a:p>
            <a:fld id="{1749AD00-B5CC-CC48-833E-D53B6C0D3DCC}" type="slidenum">
              <a:rPr lang="en-US" altLang="zh-CN" smtClean="0">
                <a:latin typeface="Arial"/>
              </a:rPr>
              <a:pPr/>
              <a:t>96</a:t>
            </a:fld>
            <a:endParaRPr lang="en-US" altLang="zh-CN"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332656"/>
            <a:ext cx="6205809" cy="612427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4391226"/>
      </p:ext>
    </p:extLst>
  </p:cSld>
  <p:clrMapOvr>
    <a:masterClrMapping/>
  </p:clrMapOvr>
  <p:transition xmlns:p14="http://schemas.microsoft.com/office/powerpoint/2010/main" advTm="332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97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27088" y="1989138"/>
            <a:ext cx="7993062" cy="2519362"/>
          </a:xfrm>
        </p:spPr>
        <p:txBody>
          <a:bodyPr/>
          <a:lstStyle/>
          <a:p>
            <a:pPr eaLnBrk="1" hangingPunct="1"/>
            <a:r>
              <a:rPr kumimoji="1" lang="en-US" altLang="zh-CN" sz="3200" b="1" dirty="0" smtClean="0">
                <a:solidFill>
                  <a:srgbClr val="FFFF00"/>
                </a:solidFill>
                <a:latin typeface="Arial Black" charset="0"/>
                <a:ea typeface="宋体" charset="-122"/>
                <a:cs typeface="宋体" charset="-122"/>
              </a:rPr>
              <a:t>Utilities</a:t>
            </a:r>
            <a:endParaRPr kumimoji="1" lang="en-US" altLang="zh-CN" sz="3200" b="1" dirty="0">
              <a:solidFill>
                <a:srgbClr val="FFFF00"/>
              </a:solidFill>
              <a:latin typeface="Arial Black" charset="0"/>
              <a:ea typeface="宋体" charset="-122"/>
              <a:cs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2194133"/>
      </p:ext>
    </p:extLst>
  </p:cSld>
  <p:clrMapOvr>
    <a:masterClrMapping/>
  </p:clrMapOvr>
  <p:transition xmlns:p14="http://schemas.microsoft.com/office/powerpoint/2010/main" advTm="924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fld id="{0C8126E5-A116-184B-BC0F-6179D200DA25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>
                <a:spcBef>
                  <a:spcPct val="0"/>
                </a:spcBef>
              </a:pPr>
              <a:t>98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41300"/>
            <a:ext cx="6769100" cy="6375400"/>
          </a:xfrm>
          <a:prstGeom prst="rect">
            <a:avLst/>
          </a:prstGeom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851920" y="2204864"/>
            <a:ext cx="2736304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203848" y="4797153"/>
            <a:ext cx="3888432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203848" y="5157192"/>
            <a:ext cx="1008112" cy="28803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067944" y="4005064"/>
            <a:ext cx="1224136" cy="50405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>
              <a:spcBef>
                <a:spcPct val="0"/>
              </a:spcBef>
            </a:pPr>
            <a:endParaRPr lang="zh-CN" altLang="en-US" b="1" smtClean="0">
              <a:solidFill>
                <a:srgbClr val="B1E2FB"/>
              </a:solidFill>
              <a:latin typeface="Tahoma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961428"/>
      </p:ext>
    </p:extLst>
  </p:cSld>
  <p:clrMapOvr>
    <a:masterClrMapping/>
  </p:clrMapOvr>
  <p:transition xmlns:p14="http://schemas.microsoft.com/office/powerpoint/2010/main" advTm="924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9" grpId="3" animBg="1"/>
      <p:bldP spid="9" grpId="4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989138"/>
            <a:ext cx="5684838" cy="337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645" name="Rectangle 21"/>
          <p:cNvSpPr>
            <a:spLocks noChangeArrowheads="1"/>
          </p:cNvSpPr>
          <p:nvPr/>
        </p:nvSpPr>
        <p:spPr bwMode="auto">
          <a:xfrm>
            <a:off x="3175" y="29972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Dosenbach et al., 2010</a:t>
            </a:r>
          </a:p>
        </p:txBody>
      </p:sp>
      <p:sp>
        <p:nvSpPr>
          <p:cNvPr id="189443" name="页脚占位符 4"/>
          <p:cNvSpPr txBox="1">
            <a:spLocks noGrp="1"/>
          </p:cNvSpPr>
          <p:nvPr/>
        </p:nvSpPr>
        <p:spPr bwMode="auto">
          <a:xfrm>
            <a:off x="8604250" y="6537325"/>
            <a:ext cx="53975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imes New Roman" charset="0"/>
                <a:ea typeface="宋体" charset="0"/>
                <a:cs typeface="宋体" charset="0"/>
              </a:defRPr>
            </a:lvl9pPr>
          </a:lstStyle>
          <a:p>
            <a:pPr algn="ctr" eaLnBrk="1" hangingPunct="1"/>
            <a:fld id="{A08843A0-9034-E94E-94A2-C644E6C865E8}" type="slidenum">
              <a:rPr lang="en-US" altLang="zh-CN" sz="1400">
                <a:solidFill>
                  <a:srgbClr val="FFFF00"/>
                </a:solidFill>
                <a:latin typeface="Arial" charset="0"/>
              </a:rPr>
              <a:pPr algn="ctr" eaLnBrk="1" hangingPunct="1"/>
              <a:t>99</a:t>
            </a:fld>
            <a:endParaRPr lang="en-US" altLang="zh-CN" sz="14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410642" name="Rectangle 18"/>
          <p:cNvSpPr>
            <a:spLocks noChangeArrowheads="1"/>
          </p:cNvSpPr>
          <p:nvPr/>
        </p:nvSpPr>
        <p:spPr bwMode="auto">
          <a:xfrm>
            <a:off x="5148263" y="2060575"/>
            <a:ext cx="2087562" cy="2889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3" name="Rectangle 19"/>
          <p:cNvSpPr>
            <a:spLocks noChangeArrowheads="1"/>
          </p:cNvSpPr>
          <p:nvPr/>
        </p:nvSpPr>
        <p:spPr bwMode="auto">
          <a:xfrm>
            <a:off x="250825" y="1700213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Multiple labels in mask file: each label is considered as one ROI</a:t>
            </a:r>
          </a:p>
          <a:p>
            <a:pPr algn="ctr" eaLnBrk="0" hangingPunct="0"/>
            <a:endParaRPr lang="en-US" altLang="zh-CN" sz="2000" b="1">
              <a:solidFill>
                <a:srgbClr val="FFFFFF"/>
              </a:solidFill>
              <a:ea typeface="隶书" charset="0"/>
              <a:cs typeface="隶书" charset="0"/>
            </a:endParaRPr>
          </a:p>
        </p:txBody>
      </p:sp>
      <p:sp>
        <p:nvSpPr>
          <p:cNvPr id="410644" name="Rectangle 20"/>
          <p:cNvSpPr>
            <a:spLocks noChangeArrowheads="1"/>
          </p:cNvSpPr>
          <p:nvPr/>
        </p:nvSpPr>
        <p:spPr bwMode="auto">
          <a:xfrm>
            <a:off x="3708400" y="3500438"/>
            <a:ext cx="2303463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6" name="Rectangle 22"/>
          <p:cNvSpPr>
            <a:spLocks noChangeArrowheads="1"/>
          </p:cNvSpPr>
          <p:nvPr/>
        </p:nvSpPr>
        <p:spPr bwMode="auto">
          <a:xfrm>
            <a:off x="6588125" y="4508500"/>
            <a:ext cx="2305050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410647" name="Rectangle 23"/>
          <p:cNvSpPr>
            <a:spLocks noChangeArrowheads="1"/>
          </p:cNvSpPr>
          <p:nvPr/>
        </p:nvSpPr>
        <p:spPr bwMode="auto">
          <a:xfrm>
            <a:off x="179388" y="5445125"/>
            <a:ext cx="25209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Define other ROIs</a:t>
            </a:r>
          </a:p>
        </p:txBody>
      </p:sp>
      <p:sp>
        <p:nvSpPr>
          <p:cNvPr id="18944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Define ROI</a:t>
            </a:r>
          </a:p>
        </p:txBody>
      </p:sp>
      <p:sp>
        <p:nvSpPr>
          <p:cNvPr id="15" name="Rectangle 18"/>
          <p:cNvSpPr>
            <a:spLocks noChangeArrowheads="1"/>
          </p:cNvSpPr>
          <p:nvPr/>
        </p:nvSpPr>
        <p:spPr bwMode="auto">
          <a:xfrm>
            <a:off x="3708400" y="2492375"/>
            <a:ext cx="2303463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6588125" y="2492375"/>
            <a:ext cx="2305050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34925" y="3860800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Andrews-Hanna et al., 2010</a:t>
            </a:r>
          </a:p>
        </p:txBody>
      </p:sp>
      <p:sp>
        <p:nvSpPr>
          <p:cNvPr id="18" name="Rectangle 20"/>
          <p:cNvSpPr>
            <a:spLocks noChangeArrowheads="1"/>
          </p:cNvSpPr>
          <p:nvPr/>
        </p:nvSpPr>
        <p:spPr bwMode="auto">
          <a:xfrm>
            <a:off x="6588125" y="3500438"/>
            <a:ext cx="2305050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sp>
        <p:nvSpPr>
          <p:cNvPr id="19" name="Rectangle 21"/>
          <p:cNvSpPr>
            <a:spLocks noChangeArrowheads="1"/>
          </p:cNvSpPr>
          <p:nvPr/>
        </p:nvSpPr>
        <p:spPr bwMode="auto">
          <a:xfrm>
            <a:off x="3175" y="4652963"/>
            <a:ext cx="30241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0" hangingPunct="0"/>
            <a:r>
              <a:rPr lang="en-US" altLang="zh-CN" sz="2000" b="1">
                <a:solidFill>
                  <a:srgbClr val="FFFFFF"/>
                </a:solidFill>
                <a:ea typeface="隶书" charset="0"/>
                <a:cs typeface="隶书" charset="0"/>
              </a:rPr>
              <a:t>Craddock et al., 2011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3708400" y="4508500"/>
            <a:ext cx="2303463" cy="720725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800" b="1">
              <a:solidFill>
                <a:srgbClr val="B1E2FB"/>
              </a:solidFill>
              <a:latin typeface="Tahoma" charset="0"/>
            </a:endParaRPr>
          </a:p>
        </p:txBody>
      </p:sp>
      <p:pic>
        <p:nvPicPr>
          <p:cNvPr id="189458" name="Course_Data_Process_of_R1580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175" y="63531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2370420"/>
      </p:ext>
    </p:extLst>
  </p:cSld>
  <p:clrMapOvr>
    <a:masterClrMapping/>
  </p:clrMapOvr>
  <p:transition xmlns:p14="http://schemas.microsoft.com/office/powerpoint/2010/main" advTm="217000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94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458"/>
                </p:tgtEl>
              </p:cMediaNode>
            </p:audio>
          </p:childTnLst>
        </p:cTn>
      </p:par>
    </p:tnLst>
    <p:bldLst>
      <p:bldP spid="410645" grpId="0"/>
      <p:bldP spid="410645" grpId="1"/>
      <p:bldP spid="410642" grpId="0" animBg="1"/>
      <p:bldP spid="410642" grpId="1" animBg="1"/>
      <p:bldP spid="410643" grpId="0"/>
      <p:bldP spid="410643" grpId="1"/>
      <p:bldP spid="410644" grpId="0" animBg="1"/>
      <p:bldP spid="410644" grpId="1" animBg="1"/>
      <p:bldP spid="410646" grpId="0" animBg="1"/>
      <p:bldP spid="410647" grpId="0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/>
      <p:bldP spid="19" grpId="1"/>
      <p:bldP spid="20" grpId="0" animBg="1"/>
      <p:bldP spid="20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0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8.2|25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1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1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4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3.4|3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9.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11.4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4.2|1.9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0.7|0.7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4.5|0.8|24.9|16.2|1.7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3.7|0.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1.9|17.9|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1|1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8|1.1|1.3|0.7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13.2|0.9|0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6.9|24.9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8|4|6.3|6|2.5|0.9|2.8|2.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.6|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23.4|16.5|8.6|5.9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6.4|0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5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20.3|22|12.3|5.8|9.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1.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1|22|38.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1.9|2.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0.8|0.7|0.6|0.7|0.7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2|4.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|17.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86.6|6.8|48.9|12.6|22.1|10.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6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4|2|6.1|0.5|0.8|5.4|0.7|0.6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4|2|6.1|0.5|0.8|5.4|0.7|0.6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1|5.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2.4|2|6.1|0.5|0.8|5.4|0.7|0.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8|0.7|1.2|0.7|4.7|0.9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0.9|1.2|23.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7|1.6|1.1|1.7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heme/theme1.xml><?xml version="1.0" encoding="utf-8"?>
<a:theme xmlns:a="http://schemas.openxmlformats.org/drawingml/2006/main" name="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137TGp_tech_dark_v2">
  <a:themeElements>
    <a:clrScheme name="137TGp_tech_dark_v2 3">
      <a:dk1>
        <a:srgbClr val="0066CC"/>
      </a:dk1>
      <a:lt1>
        <a:srgbClr val="B1E2FB"/>
      </a:lt1>
      <a:dk2>
        <a:srgbClr val="003399"/>
      </a:dk2>
      <a:lt2>
        <a:srgbClr val="FFFFFF"/>
      </a:lt2>
      <a:accent1>
        <a:srgbClr val="4BAAF1"/>
      </a:accent1>
      <a:accent2>
        <a:srgbClr val="91D969"/>
      </a:accent2>
      <a:accent3>
        <a:srgbClr val="AAADCA"/>
      </a:accent3>
      <a:accent4>
        <a:srgbClr val="97C1D6"/>
      </a:accent4>
      <a:accent5>
        <a:srgbClr val="B1D2F7"/>
      </a:accent5>
      <a:accent6>
        <a:srgbClr val="83C45E"/>
      </a:accent6>
      <a:hlink>
        <a:srgbClr val="85AEFF"/>
      </a:hlink>
      <a:folHlink>
        <a:srgbClr val="B9B9FF"/>
      </a:folHlink>
    </a:clrScheme>
    <a:fontScheme name="137TGp_tech_dark_v2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宋体" pitchFamily="2" charset="-122"/>
          </a:defRPr>
        </a:defPPr>
      </a:lstStyle>
    </a:lnDef>
  </a:objectDefaults>
  <a:extraClrSchemeLst>
    <a:extraClrScheme>
      <a:clrScheme name="137TGp_tech_dark_v2 1">
        <a:dk1>
          <a:srgbClr val="9966FF"/>
        </a:dk1>
        <a:lt1>
          <a:srgbClr val="B6D1F6"/>
        </a:lt1>
        <a:dk2>
          <a:srgbClr val="660066"/>
        </a:dk2>
        <a:lt2>
          <a:srgbClr val="FFFFFF"/>
        </a:lt2>
        <a:accent1>
          <a:srgbClr val="6699FF"/>
        </a:accent1>
        <a:accent2>
          <a:srgbClr val="35C7B6"/>
        </a:accent2>
        <a:accent3>
          <a:srgbClr val="B8AAB8"/>
        </a:accent3>
        <a:accent4>
          <a:srgbClr val="9BB2D2"/>
        </a:accent4>
        <a:accent5>
          <a:srgbClr val="B8CAFF"/>
        </a:accent5>
        <a:accent6>
          <a:srgbClr val="2FB4A5"/>
        </a:accent6>
        <a:hlink>
          <a:srgbClr val="FFCC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2">
        <a:dk1>
          <a:srgbClr val="33CCCC"/>
        </a:dk1>
        <a:lt1>
          <a:srgbClr val="B6D1F6"/>
        </a:lt1>
        <a:dk2>
          <a:srgbClr val="006666"/>
        </a:dk2>
        <a:lt2>
          <a:srgbClr val="FFFFFF"/>
        </a:lt2>
        <a:accent1>
          <a:srgbClr val="33CCFF"/>
        </a:accent1>
        <a:accent2>
          <a:srgbClr val="6ABA42"/>
        </a:accent2>
        <a:accent3>
          <a:srgbClr val="AAB8B8"/>
        </a:accent3>
        <a:accent4>
          <a:srgbClr val="9BB2D2"/>
        </a:accent4>
        <a:accent5>
          <a:srgbClr val="ADE2FF"/>
        </a:accent5>
        <a:accent6>
          <a:srgbClr val="5FA83B"/>
        </a:accent6>
        <a:hlink>
          <a:srgbClr val="FF9900"/>
        </a:hlink>
        <a:folHlink>
          <a:srgbClr val="6289D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37TGp_tech_dark_v2 3">
        <a:dk1>
          <a:srgbClr val="0066CC"/>
        </a:dk1>
        <a:lt1>
          <a:srgbClr val="B1E2FB"/>
        </a:lt1>
        <a:dk2>
          <a:srgbClr val="003399"/>
        </a:dk2>
        <a:lt2>
          <a:srgbClr val="FFFFFF"/>
        </a:lt2>
        <a:accent1>
          <a:srgbClr val="4BAAF1"/>
        </a:accent1>
        <a:accent2>
          <a:srgbClr val="91D969"/>
        </a:accent2>
        <a:accent3>
          <a:srgbClr val="AAADCA"/>
        </a:accent3>
        <a:accent4>
          <a:srgbClr val="97C1D6"/>
        </a:accent4>
        <a:accent5>
          <a:srgbClr val="B1D2F7"/>
        </a:accent5>
        <a:accent6>
          <a:srgbClr val="83C45E"/>
        </a:accent6>
        <a:hlink>
          <a:srgbClr val="85AEFF"/>
        </a:hlink>
        <a:folHlink>
          <a:srgbClr val="B9B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31562</TotalTime>
  <Words>2479</Words>
  <Application>Microsoft Macintosh PowerPoint</Application>
  <PresentationFormat>On-screen Show (4:3)</PresentationFormat>
  <Paragraphs>558</Paragraphs>
  <Slides>123</Slides>
  <Notes>117</Notes>
  <HiddenSlides>0</HiddenSlides>
  <MMClips>3</MMClips>
  <ScaleCrop>false</ScaleCrop>
  <HeadingPairs>
    <vt:vector size="6" baseType="variant"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33" baseType="lpstr">
      <vt:lpstr>137TGp_tech_dark_v2</vt:lpstr>
      <vt:lpstr>3_137TGp_tech_dark_v2</vt:lpstr>
      <vt:lpstr>6_137TGp_tech_dark_v2</vt:lpstr>
      <vt:lpstr>1_137TGp_tech_dark_v2</vt:lpstr>
      <vt:lpstr>2_137TGp_tech_dark_v2</vt:lpstr>
      <vt:lpstr>4_137TGp_tech_dark_v2</vt:lpstr>
      <vt:lpstr>5_137TGp_tech_dark_v2</vt:lpstr>
      <vt:lpstr>7_137TGp_tech_dark_v2</vt:lpstr>
      <vt:lpstr>8_137TGp_tech_dark_v2</vt:lpstr>
      <vt:lpstr>Document</vt:lpstr>
      <vt:lpstr>DPABI: Data Processing &amp; Analysis for (Resting-State) Brain Imaging </vt:lpstr>
      <vt:lpstr>Outline</vt:lpstr>
      <vt:lpstr>DPARSF</vt:lpstr>
      <vt:lpstr>Data Processing Assistant for Resting-State fMRI (DPARSF)</vt:lpstr>
      <vt:lpstr>DPABI: a toolbox for Data Processing &amp; Analysis of Brain Imaging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DPARSF for Monkey Data</vt:lpstr>
      <vt:lpstr>PowerPoint Presentation</vt:lpstr>
      <vt:lpstr>PowerPoint Presentation</vt:lpstr>
      <vt:lpstr>PowerPoint Presentation</vt:lpstr>
      <vt:lpstr>DPARSF for Rat Data</vt:lpstr>
      <vt:lpstr>Outline</vt:lpstr>
      <vt:lpstr>PowerPoint Presentation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Quality Control</vt:lpstr>
      <vt:lpstr>Outline</vt:lpstr>
      <vt:lpstr>PowerPoint Presentation</vt:lpstr>
      <vt:lpstr>PowerPoint Presentation</vt:lpstr>
      <vt:lpstr>PowerPoint Presentation</vt:lpstr>
      <vt:lpstr>Standardization</vt:lpstr>
      <vt:lpstr>Standardization</vt:lpstr>
      <vt:lpstr>PowerPoint Presentation</vt:lpstr>
      <vt:lpstr>Standardization</vt:lpstr>
      <vt:lpstr>PowerPoint Presentation</vt:lpstr>
      <vt:lpstr>PowerPoint Presentation</vt:lpstr>
      <vt:lpstr>Standardization</vt:lpstr>
      <vt:lpstr>PowerPoint Presentation</vt:lpstr>
      <vt:lpstr>PowerPoint Presentation</vt:lpstr>
      <vt:lpstr>Outline</vt:lpstr>
      <vt:lpstr>PowerPoint Presentation</vt:lpstr>
      <vt:lpstr>Statistical Analysis</vt:lpstr>
      <vt:lpstr>One-Sample T-Test</vt:lpstr>
      <vt:lpstr>Two-Sample T-Test</vt:lpstr>
      <vt:lpstr>Two-Sample T-Test</vt:lpstr>
      <vt:lpstr>Paired T-Test</vt:lpstr>
      <vt:lpstr>ANOVA or ANCOVA</vt:lpstr>
      <vt:lpstr>ANOVA or ANCOVA</vt:lpstr>
      <vt:lpstr>Multiple comparisons for ANOVA</vt:lpstr>
      <vt:lpstr>ANOVA (Repeated Measures)</vt:lpstr>
      <vt:lpstr>Correlation Analysis</vt:lpstr>
      <vt:lpstr>Statistical Analysis</vt:lpstr>
      <vt:lpstr>Attention!!!</vt:lpstr>
      <vt:lpstr>Statistical Analysis</vt:lpstr>
      <vt:lpstr>Statistical Analysis</vt:lpstr>
      <vt:lpstr>Multiple Comparison Correction</vt:lpstr>
      <vt:lpstr>Multiple Comparisons</vt:lpstr>
      <vt:lpstr>Multiple Comparisons</vt:lpstr>
      <vt:lpstr>FDR Theory</vt:lpstr>
      <vt:lpstr>FDR Theory</vt:lpstr>
      <vt:lpstr>FDR in REST</vt:lpstr>
      <vt:lpstr>FDR</vt:lpstr>
      <vt:lpstr>Multiple Comparisons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Utilities</vt:lpstr>
      <vt:lpstr>PowerPoint Presentation</vt:lpstr>
      <vt:lpstr>Define ROI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Calculator</vt:lpstr>
      <vt:lpstr>Image Calculator</vt:lpstr>
      <vt:lpstr>Reading and Writing functions</vt:lpstr>
      <vt:lpstr>The R-fMRI Maps Project</vt:lpstr>
      <vt:lpstr>The R-fMRI Maps Project</vt:lpstr>
      <vt:lpstr>The R-fMRI Maps Project</vt:lpstr>
      <vt:lpstr>The R-fMRI Maps Project</vt:lpstr>
      <vt:lpstr>The R-fMRI Maps Project</vt:lpstr>
      <vt:lpstr>The R-fMRI Maps Project</vt:lpstr>
      <vt:lpstr>The R-fMRI Wiki</vt:lpstr>
      <vt:lpstr>Further Help</vt:lpstr>
      <vt:lpstr>Further Help</vt:lpstr>
      <vt:lpstr>PowerPoint Presentation</vt:lpstr>
      <vt:lpstr>PowerPoint Presentation</vt:lpstr>
      <vt:lpstr>PowerPoint Presentation</vt:lpstr>
      <vt:lpstr>PowerPoint Presentation</vt:lpstr>
      <vt:lpstr>Acknowledgments</vt:lpstr>
      <vt:lpstr>Thanks for your attention!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Processing Demo of Resting-State fMRI</dc:title>
  <dc:creator>YAN Chao-Gan</dc:creator>
  <cp:lastModifiedBy>Chao-Gan Yan</cp:lastModifiedBy>
  <cp:revision>3701</cp:revision>
  <dcterms:created xsi:type="dcterms:W3CDTF">2011-10-28T16:55:06Z</dcterms:created>
  <dcterms:modified xsi:type="dcterms:W3CDTF">2016-01-24T09:28:05Z</dcterms:modified>
</cp:coreProperties>
</file>